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0" r:id="rId1"/>
  </p:sldMasterIdLst>
  <p:notesMasterIdLst>
    <p:notesMasterId r:id="rId23"/>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3" r:id="rId16"/>
    <p:sldId id="274" r:id="rId17"/>
    <p:sldId id="271" r:id="rId18"/>
    <p:sldId id="272" r:id="rId19"/>
    <p:sldId id="275" r:id="rId20"/>
    <p:sldId id="276"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931"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jaya Suresh" userId="599b5bab78aabcb5" providerId="LiveId" clId="{EC52ED4B-9707-490D-A431-BFBFE3BA3604}"/>
    <pc:docChg chg="undo redo custSel addSld delSld modSld">
      <pc:chgData name="Vijaya Suresh" userId="599b5bab78aabcb5" providerId="LiveId" clId="{EC52ED4B-9707-490D-A431-BFBFE3BA3604}" dt="2023-12-06T17:34:22.777" v="1318" actId="113"/>
      <pc:docMkLst>
        <pc:docMk/>
      </pc:docMkLst>
      <pc:sldChg chg="addSp delSp modSp mod">
        <pc:chgData name="Vijaya Suresh" userId="599b5bab78aabcb5" providerId="LiveId" clId="{EC52ED4B-9707-490D-A431-BFBFE3BA3604}" dt="2023-12-06T17:27:51.598" v="1298" actId="255"/>
        <pc:sldMkLst>
          <pc:docMk/>
          <pc:sldMk cId="369839327" sldId="256"/>
        </pc:sldMkLst>
        <pc:spChg chg="mod">
          <ac:chgData name="Vijaya Suresh" userId="599b5bab78aabcb5" providerId="LiveId" clId="{EC52ED4B-9707-490D-A431-BFBFE3BA3604}" dt="2023-12-06T17:14:52.643" v="1154" actId="1076"/>
          <ac:spMkLst>
            <pc:docMk/>
            <pc:sldMk cId="369839327" sldId="256"/>
            <ac:spMk id="2" creationId="{2DFA110F-8640-4C9B-B972-EA86E1418D8B}"/>
          </ac:spMkLst>
        </pc:spChg>
        <pc:spChg chg="add del mod">
          <ac:chgData name="Vijaya Suresh" userId="599b5bab78aabcb5" providerId="LiveId" clId="{EC52ED4B-9707-490D-A431-BFBFE3BA3604}" dt="2023-12-06T17:27:51.598" v="1298" actId="255"/>
          <ac:spMkLst>
            <pc:docMk/>
            <pc:sldMk cId="369839327" sldId="256"/>
            <ac:spMk id="3" creationId="{6F4CF742-D38A-4D57-A431-8606E57B6441}"/>
          </ac:spMkLst>
        </pc:spChg>
      </pc:sldChg>
      <pc:sldChg chg="modSp mod">
        <pc:chgData name="Vijaya Suresh" userId="599b5bab78aabcb5" providerId="LiveId" clId="{EC52ED4B-9707-490D-A431-BFBFE3BA3604}" dt="2023-12-06T17:27:22.195" v="1296"/>
        <pc:sldMkLst>
          <pc:docMk/>
          <pc:sldMk cId="2674455753" sldId="257"/>
        </pc:sldMkLst>
        <pc:spChg chg="mod">
          <ac:chgData name="Vijaya Suresh" userId="599b5bab78aabcb5" providerId="LiveId" clId="{EC52ED4B-9707-490D-A431-BFBFE3BA3604}" dt="2023-12-06T17:27:22.195" v="1296"/>
          <ac:spMkLst>
            <pc:docMk/>
            <pc:sldMk cId="2674455753" sldId="257"/>
            <ac:spMk id="2" creationId="{6231DDCC-9D8D-4108-AF8C-F630C2AFD2C2}"/>
          </ac:spMkLst>
        </pc:spChg>
        <pc:spChg chg="mod">
          <ac:chgData name="Vijaya Suresh" userId="599b5bab78aabcb5" providerId="LiveId" clId="{EC52ED4B-9707-490D-A431-BFBFE3BA3604}" dt="2023-12-06T17:16:32.465" v="1156" actId="1076"/>
          <ac:spMkLst>
            <pc:docMk/>
            <pc:sldMk cId="2674455753" sldId="257"/>
            <ac:spMk id="4" creationId="{720DA93C-F0C1-4072-8903-7E8C4F047CA1}"/>
          </ac:spMkLst>
        </pc:spChg>
      </pc:sldChg>
      <pc:sldChg chg="addSp modSp mod">
        <pc:chgData name="Vijaya Suresh" userId="599b5bab78aabcb5" providerId="LiveId" clId="{EC52ED4B-9707-490D-A431-BFBFE3BA3604}" dt="2023-12-06T17:27:22.195" v="1296"/>
        <pc:sldMkLst>
          <pc:docMk/>
          <pc:sldMk cId="819464259" sldId="258"/>
        </pc:sldMkLst>
        <pc:spChg chg="mod">
          <ac:chgData name="Vijaya Suresh" userId="599b5bab78aabcb5" providerId="LiveId" clId="{EC52ED4B-9707-490D-A431-BFBFE3BA3604}" dt="2023-12-06T17:27:22.195" v="1296"/>
          <ac:spMkLst>
            <pc:docMk/>
            <pc:sldMk cId="819464259" sldId="258"/>
            <ac:spMk id="2" creationId="{6EA1CF38-21D2-4D86-BDB0-C37C34928557}"/>
          </ac:spMkLst>
        </pc:spChg>
        <pc:spChg chg="add mod">
          <ac:chgData name="Vijaya Suresh" userId="599b5bab78aabcb5" providerId="LiveId" clId="{EC52ED4B-9707-490D-A431-BFBFE3BA3604}" dt="2023-12-06T17:16:51.593" v="1157" actId="1076"/>
          <ac:spMkLst>
            <pc:docMk/>
            <pc:sldMk cId="819464259" sldId="258"/>
            <ac:spMk id="4" creationId="{A50F3132-579D-417B-806A-C1DCEDBE2774}"/>
          </ac:spMkLst>
        </pc:spChg>
        <pc:graphicFrameChg chg="add mod">
          <ac:chgData name="Vijaya Suresh" userId="599b5bab78aabcb5" providerId="LiveId" clId="{EC52ED4B-9707-490D-A431-BFBFE3BA3604}" dt="2023-12-05T02:46:51.092" v="13"/>
          <ac:graphicFrameMkLst>
            <pc:docMk/>
            <pc:sldMk cId="819464259" sldId="258"/>
            <ac:graphicFrameMk id="2" creationId="{F29E2526-A069-466B-BBF7-9CD085139F7A}"/>
          </ac:graphicFrameMkLst>
        </pc:graphicFrameChg>
        <pc:picChg chg="add mod">
          <ac:chgData name="Vijaya Suresh" userId="599b5bab78aabcb5" providerId="LiveId" clId="{EC52ED4B-9707-490D-A431-BFBFE3BA3604}" dt="2023-12-06T17:16:57.640" v="1158" actId="1076"/>
          <ac:picMkLst>
            <pc:docMk/>
            <pc:sldMk cId="819464259" sldId="258"/>
            <ac:picMk id="3" creationId="{6D337F29-344C-46E5-9015-1999D3C9CB2B}"/>
          </ac:picMkLst>
        </pc:picChg>
      </pc:sldChg>
      <pc:sldChg chg="addSp modSp new mod">
        <pc:chgData name="Vijaya Suresh" userId="599b5bab78aabcb5" providerId="LiveId" clId="{EC52ED4B-9707-490D-A431-BFBFE3BA3604}" dt="2023-12-06T17:27:22.195" v="1296"/>
        <pc:sldMkLst>
          <pc:docMk/>
          <pc:sldMk cId="596477743" sldId="259"/>
        </pc:sldMkLst>
        <pc:spChg chg="add mod">
          <ac:chgData name="Vijaya Suresh" userId="599b5bab78aabcb5" providerId="LiveId" clId="{EC52ED4B-9707-490D-A431-BFBFE3BA3604}" dt="2023-12-06T17:17:05.328" v="1159" actId="1076"/>
          <ac:spMkLst>
            <pc:docMk/>
            <pc:sldMk cId="596477743" sldId="259"/>
            <ac:spMk id="2" creationId="{546F84F4-CB06-4752-8111-AAB0A7269A24}"/>
          </ac:spMkLst>
        </pc:spChg>
        <pc:spChg chg="mod">
          <ac:chgData name="Vijaya Suresh" userId="599b5bab78aabcb5" providerId="LiveId" clId="{EC52ED4B-9707-490D-A431-BFBFE3BA3604}" dt="2023-12-06T17:27:22.195" v="1296"/>
          <ac:spMkLst>
            <pc:docMk/>
            <pc:sldMk cId="596477743" sldId="259"/>
            <ac:spMk id="3" creationId="{7CC60CB3-D3BB-4251-85C9-32265437AB8D}"/>
          </ac:spMkLst>
        </pc:spChg>
      </pc:sldChg>
      <pc:sldChg chg="addSp modSp new mod">
        <pc:chgData name="Vijaya Suresh" userId="599b5bab78aabcb5" providerId="LiveId" clId="{EC52ED4B-9707-490D-A431-BFBFE3BA3604}" dt="2023-12-06T17:27:22.195" v="1296"/>
        <pc:sldMkLst>
          <pc:docMk/>
          <pc:sldMk cId="3231786991" sldId="260"/>
        </pc:sldMkLst>
        <pc:spChg chg="add mod">
          <ac:chgData name="Vijaya Suresh" userId="599b5bab78aabcb5" providerId="LiveId" clId="{EC52ED4B-9707-490D-A431-BFBFE3BA3604}" dt="2023-12-06T17:17:11.672" v="1160" actId="1076"/>
          <ac:spMkLst>
            <pc:docMk/>
            <pc:sldMk cId="3231786991" sldId="260"/>
            <ac:spMk id="2" creationId="{AEE4EA50-7AD5-4655-A0AD-A703BD770B2A}"/>
          </ac:spMkLst>
        </pc:spChg>
        <pc:spChg chg="mod">
          <ac:chgData name="Vijaya Suresh" userId="599b5bab78aabcb5" providerId="LiveId" clId="{EC52ED4B-9707-490D-A431-BFBFE3BA3604}" dt="2023-12-06T17:27:22.195" v="1296"/>
          <ac:spMkLst>
            <pc:docMk/>
            <pc:sldMk cId="3231786991" sldId="260"/>
            <ac:spMk id="4" creationId="{C8C292A5-E378-4D8E-BA54-9ADFC12D4A3E}"/>
          </ac:spMkLst>
        </pc:spChg>
        <pc:picChg chg="add mod">
          <ac:chgData name="Vijaya Suresh" userId="599b5bab78aabcb5" providerId="LiveId" clId="{EC52ED4B-9707-490D-A431-BFBFE3BA3604}" dt="2023-12-06T17:17:17.283" v="1161" actId="1076"/>
          <ac:picMkLst>
            <pc:docMk/>
            <pc:sldMk cId="3231786991" sldId="260"/>
            <ac:picMk id="3" creationId="{53359779-9853-489E-8336-4C6F9E0A52D6}"/>
          </ac:picMkLst>
        </pc:picChg>
      </pc:sldChg>
      <pc:sldChg chg="addSp delSp modSp new del mod">
        <pc:chgData name="Vijaya Suresh" userId="599b5bab78aabcb5" providerId="LiveId" clId="{EC52ED4B-9707-490D-A431-BFBFE3BA3604}" dt="2023-12-05T05:46:38.614" v="758" actId="2696"/>
        <pc:sldMkLst>
          <pc:docMk/>
          <pc:sldMk cId="1543639611" sldId="261"/>
        </pc:sldMkLst>
        <pc:spChg chg="add del">
          <ac:chgData name="Vijaya Suresh" userId="599b5bab78aabcb5" providerId="LiveId" clId="{EC52ED4B-9707-490D-A431-BFBFE3BA3604}" dt="2023-12-05T02:54:36.121" v="152"/>
          <ac:spMkLst>
            <pc:docMk/>
            <pc:sldMk cId="1543639611" sldId="261"/>
            <ac:spMk id="2" creationId="{87DA83FC-05FE-40D5-8AE7-5B17FEC2F076}"/>
          </ac:spMkLst>
        </pc:spChg>
        <pc:spChg chg="add del">
          <ac:chgData name="Vijaya Suresh" userId="599b5bab78aabcb5" providerId="LiveId" clId="{EC52ED4B-9707-490D-A431-BFBFE3BA3604}" dt="2023-12-05T02:54:36.121" v="152"/>
          <ac:spMkLst>
            <pc:docMk/>
            <pc:sldMk cId="1543639611" sldId="261"/>
            <ac:spMk id="4" creationId="{811587F5-070E-4630-B8B5-E90DDC942959}"/>
          </ac:spMkLst>
        </pc:spChg>
        <pc:spChg chg="add del mod">
          <ac:chgData name="Vijaya Suresh" userId="599b5bab78aabcb5" providerId="LiveId" clId="{EC52ED4B-9707-490D-A431-BFBFE3BA3604}" dt="2023-12-05T03:02:32.440" v="176" actId="478"/>
          <ac:spMkLst>
            <pc:docMk/>
            <pc:sldMk cId="1543639611" sldId="261"/>
            <ac:spMk id="6" creationId="{B3C1F8A6-E278-4A4E-B163-FDBC0C5CBB88}"/>
          </ac:spMkLst>
        </pc:spChg>
        <pc:graphicFrameChg chg="add del">
          <ac:chgData name="Vijaya Suresh" userId="599b5bab78aabcb5" providerId="LiveId" clId="{EC52ED4B-9707-490D-A431-BFBFE3BA3604}" dt="2023-12-05T02:54:36.121" v="152"/>
          <ac:graphicFrameMkLst>
            <pc:docMk/>
            <pc:sldMk cId="1543639611" sldId="261"/>
            <ac:graphicFrameMk id="3" creationId="{F2F62AA0-E57B-4434-8DE2-E28EB84BA401}"/>
          </ac:graphicFrameMkLst>
        </pc:graphicFrameChg>
        <pc:picChg chg="add del mod">
          <ac:chgData name="Vijaya Suresh" userId="599b5bab78aabcb5" providerId="LiveId" clId="{EC52ED4B-9707-490D-A431-BFBFE3BA3604}" dt="2023-12-05T05:46:28.665" v="757" actId="478"/>
          <ac:picMkLst>
            <pc:docMk/>
            <pc:sldMk cId="1543639611" sldId="261"/>
            <ac:picMk id="5" creationId="{7CB129C3-2C03-42FE-BF99-14DE525736F5}"/>
          </ac:picMkLst>
        </pc:picChg>
      </pc:sldChg>
      <pc:sldChg chg="addSp modSp new mod">
        <pc:chgData name="Vijaya Suresh" userId="599b5bab78aabcb5" providerId="LiveId" clId="{EC52ED4B-9707-490D-A431-BFBFE3BA3604}" dt="2023-12-06T17:27:22.195" v="1296"/>
        <pc:sldMkLst>
          <pc:docMk/>
          <pc:sldMk cId="3255026307" sldId="262"/>
        </pc:sldMkLst>
        <pc:spChg chg="add mod">
          <ac:chgData name="Vijaya Suresh" userId="599b5bab78aabcb5" providerId="LiveId" clId="{EC52ED4B-9707-490D-A431-BFBFE3BA3604}" dt="2023-12-06T17:17:39.269" v="1162" actId="1076"/>
          <ac:spMkLst>
            <pc:docMk/>
            <pc:sldMk cId="3255026307" sldId="262"/>
            <ac:spMk id="2" creationId="{5523E551-06D0-4716-A874-8CFA1C37425F}"/>
          </ac:spMkLst>
        </pc:spChg>
        <pc:spChg chg="mod">
          <ac:chgData name="Vijaya Suresh" userId="599b5bab78aabcb5" providerId="LiveId" clId="{EC52ED4B-9707-490D-A431-BFBFE3BA3604}" dt="2023-12-06T17:27:22.195" v="1296"/>
          <ac:spMkLst>
            <pc:docMk/>
            <pc:sldMk cId="3255026307" sldId="262"/>
            <ac:spMk id="4" creationId="{DC9EFDD4-C0C9-4D34-BC67-785B352660C5}"/>
          </ac:spMkLst>
        </pc:spChg>
        <pc:picChg chg="add mod">
          <ac:chgData name="Vijaya Suresh" userId="599b5bab78aabcb5" providerId="LiveId" clId="{EC52ED4B-9707-490D-A431-BFBFE3BA3604}" dt="2023-12-06T17:17:44.176" v="1163" actId="1076"/>
          <ac:picMkLst>
            <pc:docMk/>
            <pc:sldMk cId="3255026307" sldId="262"/>
            <ac:picMk id="3" creationId="{A645B531-9D00-4A98-9D2D-B0D978F42C89}"/>
          </ac:picMkLst>
        </pc:picChg>
      </pc:sldChg>
      <pc:sldChg chg="addSp delSp modSp new mod">
        <pc:chgData name="Vijaya Suresh" userId="599b5bab78aabcb5" providerId="LiveId" clId="{EC52ED4B-9707-490D-A431-BFBFE3BA3604}" dt="2023-12-06T17:27:22.195" v="1296"/>
        <pc:sldMkLst>
          <pc:docMk/>
          <pc:sldMk cId="3360508431" sldId="263"/>
        </pc:sldMkLst>
        <pc:spChg chg="mod">
          <ac:chgData name="Vijaya Suresh" userId="599b5bab78aabcb5" providerId="LiveId" clId="{EC52ED4B-9707-490D-A431-BFBFE3BA3604}" dt="2023-12-06T17:27:22.195" v="1296"/>
          <ac:spMkLst>
            <pc:docMk/>
            <pc:sldMk cId="3360508431" sldId="263"/>
            <ac:spMk id="2" creationId="{36A9DC0E-3140-4118-BB04-B8EB66FA9F25}"/>
          </ac:spMkLst>
        </pc:spChg>
        <pc:spChg chg="add del">
          <ac:chgData name="Vijaya Suresh" userId="599b5bab78aabcb5" providerId="LiveId" clId="{EC52ED4B-9707-490D-A431-BFBFE3BA3604}" dt="2023-12-05T03:06:06.375" v="217"/>
          <ac:spMkLst>
            <pc:docMk/>
            <pc:sldMk cId="3360508431" sldId="263"/>
            <ac:spMk id="2" creationId="{B2EDEEF6-1BFC-4389-BF01-FFAB94D7DC25}"/>
          </ac:spMkLst>
        </pc:spChg>
        <pc:spChg chg="add del">
          <ac:chgData name="Vijaya Suresh" userId="599b5bab78aabcb5" providerId="LiveId" clId="{EC52ED4B-9707-490D-A431-BFBFE3BA3604}" dt="2023-12-05T03:06:06.375" v="217"/>
          <ac:spMkLst>
            <pc:docMk/>
            <pc:sldMk cId="3360508431" sldId="263"/>
            <ac:spMk id="3" creationId="{74A2B08F-2E57-42DD-B250-5747057C3C02}"/>
          </ac:spMkLst>
        </pc:spChg>
        <pc:spChg chg="add del">
          <ac:chgData name="Vijaya Suresh" userId="599b5bab78aabcb5" providerId="LiveId" clId="{EC52ED4B-9707-490D-A431-BFBFE3BA3604}" dt="2023-12-05T03:06:06.375" v="217"/>
          <ac:spMkLst>
            <pc:docMk/>
            <pc:sldMk cId="3360508431" sldId="263"/>
            <ac:spMk id="4" creationId="{4F06F3D1-64AC-44DD-B062-950926A1F8C5}"/>
          </ac:spMkLst>
        </pc:spChg>
        <pc:spChg chg="add mod">
          <ac:chgData name="Vijaya Suresh" userId="599b5bab78aabcb5" providerId="LiveId" clId="{EC52ED4B-9707-490D-A431-BFBFE3BA3604}" dt="2023-12-06T17:18:01.364" v="1167" actId="1076"/>
          <ac:spMkLst>
            <pc:docMk/>
            <pc:sldMk cId="3360508431" sldId="263"/>
            <ac:spMk id="6" creationId="{053A4538-5CFC-421D-96DB-D97E5F9CDE46}"/>
          </ac:spMkLst>
        </pc:spChg>
        <pc:picChg chg="add mod">
          <ac:chgData name="Vijaya Suresh" userId="599b5bab78aabcb5" providerId="LiveId" clId="{EC52ED4B-9707-490D-A431-BFBFE3BA3604}" dt="2023-12-06T17:17:56.957" v="1166" actId="1076"/>
          <ac:picMkLst>
            <pc:docMk/>
            <pc:sldMk cId="3360508431" sldId="263"/>
            <ac:picMk id="5" creationId="{0BAFE998-FFF0-46B1-A974-CB83F8BE3083}"/>
          </ac:picMkLst>
        </pc:picChg>
        <pc:picChg chg="add del">
          <ac:chgData name="Vijaya Suresh" userId="599b5bab78aabcb5" providerId="LiveId" clId="{EC52ED4B-9707-490D-A431-BFBFE3BA3604}" dt="2023-12-05T03:06:06.375" v="217"/>
          <ac:picMkLst>
            <pc:docMk/>
            <pc:sldMk cId="3360508431" sldId="263"/>
            <ac:picMk id="2049" creationId="{62AAFB9C-1322-403C-80FE-7DEE483E5D75}"/>
          </ac:picMkLst>
        </pc:picChg>
        <pc:picChg chg="add del">
          <ac:chgData name="Vijaya Suresh" userId="599b5bab78aabcb5" providerId="LiveId" clId="{EC52ED4B-9707-490D-A431-BFBFE3BA3604}" dt="2023-12-05T03:06:06.375" v="217"/>
          <ac:picMkLst>
            <pc:docMk/>
            <pc:sldMk cId="3360508431" sldId="263"/>
            <ac:picMk id="2050" creationId="{5CD86541-4281-4061-BACD-8725FE2685F4}"/>
          </ac:picMkLst>
        </pc:picChg>
      </pc:sldChg>
      <pc:sldChg chg="addSp delSp modSp new mod">
        <pc:chgData name="Vijaya Suresh" userId="599b5bab78aabcb5" providerId="LiveId" clId="{EC52ED4B-9707-490D-A431-BFBFE3BA3604}" dt="2023-12-06T17:32:59.097" v="1311" actId="1076"/>
        <pc:sldMkLst>
          <pc:docMk/>
          <pc:sldMk cId="1289836407" sldId="264"/>
        </pc:sldMkLst>
        <pc:spChg chg="add mod">
          <ac:chgData name="Vijaya Suresh" userId="599b5bab78aabcb5" providerId="LiveId" clId="{EC52ED4B-9707-490D-A431-BFBFE3BA3604}" dt="2023-12-06T17:32:52.451" v="1310" actId="15"/>
          <ac:spMkLst>
            <pc:docMk/>
            <pc:sldMk cId="1289836407" sldId="264"/>
            <ac:spMk id="2" creationId="{8A3929EF-A5D1-4B28-A7DC-464C7B81CB80}"/>
          </ac:spMkLst>
        </pc:spChg>
        <pc:spChg chg="add del">
          <ac:chgData name="Vijaya Suresh" userId="599b5bab78aabcb5" providerId="LiveId" clId="{EC52ED4B-9707-490D-A431-BFBFE3BA3604}" dt="2023-12-05T03:08:44.445" v="241"/>
          <ac:spMkLst>
            <pc:docMk/>
            <pc:sldMk cId="1289836407" sldId="264"/>
            <ac:spMk id="3" creationId="{7AF1CBF3-D425-4893-B308-708626BE44E3}"/>
          </ac:spMkLst>
        </pc:spChg>
        <pc:spChg chg="mod">
          <ac:chgData name="Vijaya Suresh" userId="599b5bab78aabcb5" providerId="LiveId" clId="{EC52ED4B-9707-490D-A431-BFBFE3BA3604}" dt="2023-12-06T17:27:22.195" v="1296"/>
          <ac:spMkLst>
            <pc:docMk/>
            <pc:sldMk cId="1289836407" sldId="264"/>
            <ac:spMk id="3" creationId="{997269DA-DCD6-4A83-BA99-29A3B83DDF9E}"/>
          </ac:spMkLst>
        </pc:spChg>
        <pc:spChg chg="add del">
          <ac:chgData name="Vijaya Suresh" userId="599b5bab78aabcb5" providerId="LiveId" clId="{EC52ED4B-9707-490D-A431-BFBFE3BA3604}" dt="2023-12-05T03:08:44.445" v="241"/>
          <ac:spMkLst>
            <pc:docMk/>
            <pc:sldMk cId="1289836407" sldId="264"/>
            <ac:spMk id="4" creationId="{5FD0DA9E-73C4-43AF-A249-FF60B40AF8C7}"/>
          </ac:spMkLst>
        </pc:spChg>
        <pc:picChg chg="add mod">
          <ac:chgData name="Vijaya Suresh" userId="599b5bab78aabcb5" providerId="LiveId" clId="{EC52ED4B-9707-490D-A431-BFBFE3BA3604}" dt="2023-12-06T17:32:59.097" v="1311" actId="1076"/>
          <ac:picMkLst>
            <pc:docMk/>
            <pc:sldMk cId="1289836407" sldId="264"/>
            <ac:picMk id="5" creationId="{DB4FCF78-7247-46EE-8A18-DED6C03D3563}"/>
          </ac:picMkLst>
        </pc:picChg>
        <pc:picChg chg="add del">
          <ac:chgData name="Vijaya Suresh" userId="599b5bab78aabcb5" providerId="LiveId" clId="{EC52ED4B-9707-490D-A431-BFBFE3BA3604}" dt="2023-12-05T03:08:44.445" v="241"/>
          <ac:picMkLst>
            <pc:docMk/>
            <pc:sldMk cId="1289836407" sldId="264"/>
            <ac:picMk id="3073" creationId="{901200BB-DD66-46F6-97EB-ED74C75C32D6}"/>
          </ac:picMkLst>
        </pc:picChg>
      </pc:sldChg>
      <pc:sldChg chg="addSp modSp new mod">
        <pc:chgData name="Vijaya Suresh" userId="599b5bab78aabcb5" providerId="LiveId" clId="{EC52ED4B-9707-490D-A431-BFBFE3BA3604}" dt="2023-12-06T17:33:25.097" v="1315" actId="15"/>
        <pc:sldMkLst>
          <pc:docMk/>
          <pc:sldMk cId="3870655020" sldId="265"/>
        </pc:sldMkLst>
        <pc:spChg chg="add mod">
          <ac:chgData name="Vijaya Suresh" userId="599b5bab78aabcb5" providerId="LiveId" clId="{EC52ED4B-9707-490D-A431-BFBFE3BA3604}" dt="2023-12-06T17:33:25.097" v="1315" actId="15"/>
          <ac:spMkLst>
            <pc:docMk/>
            <pc:sldMk cId="3870655020" sldId="265"/>
            <ac:spMk id="2" creationId="{8963EEE9-6A38-44DD-95C4-505E78651519}"/>
          </ac:spMkLst>
        </pc:spChg>
        <pc:spChg chg="mod">
          <ac:chgData name="Vijaya Suresh" userId="599b5bab78aabcb5" providerId="LiveId" clId="{EC52ED4B-9707-490D-A431-BFBFE3BA3604}" dt="2023-12-06T17:27:22.195" v="1296"/>
          <ac:spMkLst>
            <pc:docMk/>
            <pc:sldMk cId="3870655020" sldId="265"/>
            <ac:spMk id="3" creationId="{68EFB284-ED2E-4FDE-8260-9513897A900B}"/>
          </ac:spMkLst>
        </pc:spChg>
        <pc:picChg chg="add mod">
          <ac:chgData name="Vijaya Suresh" userId="599b5bab78aabcb5" providerId="LiveId" clId="{EC52ED4B-9707-490D-A431-BFBFE3BA3604}" dt="2023-12-05T03:13:45.140" v="321"/>
          <ac:picMkLst>
            <pc:docMk/>
            <pc:sldMk cId="3870655020" sldId="265"/>
            <ac:picMk id="3" creationId="{089B6760-A9C4-4729-ADF9-8D75C69C2B55}"/>
          </ac:picMkLst>
        </pc:picChg>
        <pc:picChg chg="add mod">
          <ac:chgData name="Vijaya Suresh" userId="599b5bab78aabcb5" providerId="LiveId" clId="{EC52ED4B-9707-490D-A431-BFBFE3BA3604}" dt="2023-12-06T17:33:13.824" v="1314" actId="1076"/>
          <ac:picMkLst>
            <pc:docMk/>
            <pc:sldMk cId="3870655020" sldId="265"/>
            <ac:picMk id="4" creationId="{CAB0F183-433C-4B8D-A493-FBE38C5EC6AF}"/>
          </ac:picMkLst>
        </pc:picChg>
      </pc:sldChg>
      <pc:sldChg chg="addSp delSp modSp new mod">
        <pc:chgData name="Vijaya Suresh" userId="599b5bab78aabcb5" providerId="LiveId" clId="{EC52ED4B-9707-490D-A431-BFBFE3BA3604}" dt="2023-12-06T17:27:22.195" v="1296"/>
        <pc:sldMkLst>
          <pc:docMk/>
          <pc:sldMk cId="3779334065" sldId="266"/>
        </pc:sldMkLst>
        <pc:spChg chg="add mod">
          <ac:chgData name="Vijaya Suresh" userId="599b5bab78aabcb5" providerId="LiveId" clId="{EC52ED4B-9707-490D-A431-BFBFE3BA3604}" dt="2023-12-05T06:00:57.825" v="898" actId="123"/>
          <ac:spMkLst>
            <pc:docMk/>
            <pc:sldMk cId="3779334065" sldId="266"/>
            <ac:spMk id="2" creationId="{5E0D01FC-0065-4405-8B54-372D133F6DE5}"/>
          </ac:spMkLst>
        </pc:spChg>
        <pc:spChg chg="mod">
          <ac:chgData name="Vijaya Suresh" userId="599b5bab78aabcb5" providerId="LiveId" clId="{EC52ED4B-9707-490D-A431-BFBFE3BA3604}" dt="2023-12-06T17:27:22.195" v="1296"/>
          <ac:spMkLst>
            <pc:docMk/>
            <pc:sldMk cId="3779334065" sldId="266"/>
            <ac:spMk id="3" creationId="{85C575E6-542F-4BA7-91DE-588359AD33DA}"/>
          </ac:spMkLst>
        </pc:spChg>
        <pc:picChg chg="add mod">
          <ac:chgData name="Vijaya Suresh" userId="599b5bab78aabcb5" providerId="LiveId" clId="{EC52ED4B-9707-490D-A431-BFBFE3BA3604}" dt="2023-12-05T03:16:35.692" v="383"/>
          <ac:picMkLst>
            <pc:docMk/>
            <pc:sldMk cId="3779334065" sldId="266"/>
            <ac:picMk id="3" creationId="{3907C957-56C1-45F6-9437-B02274AE9DE9}"/>
          </ac:picMkLst>
        </pc:picChg>
        <pc:picChg chg="add del mod">
          <ac:chgData name="Vijaya Suresh" userId="599b5bab78aabcb5" providerId="LiveId" clId="{EC52ED4B-9707-490D-A431-BFBFE3BA3604}" dt="2023-12-05T03:17:07.031" v="388" actId="478"/>
          <ac:picMkLst>
            <pc:docMk/>
            <pc:sldMk cId="3779334065" sldId="266"/>
            <ac:picMk id="4" creationId="{34A19FE0-8BAF-4A84-9CF0-7C90223C21E0}"/>
          </ac:picMkLst>
        </pc:picChg>
      </pc:sldChg>
      <pc:sldChg chg="addSp modSp new mod">
        <pc:chgData name="Vijaya Suresh" userId="599b5bab78aabcb5" providerId="LiveId" clId="{EC52ED4B-9707-490D-A431-BFBFE3BA3604}" dt="2023-12-06T17:33:39.763" v="1317" actId="20577"/>
        <pc:sldMkLst>
          <pc:docMk/>
          <pc:sldMk cId="1663769524" sldId="267"/>
        </pc:sldMkLst>
        <pc:spChg chg="add mod">
          <ac:chgData name="Vijaya Suresh" userId="599b5bab78aabcb5" providerId="LiveId" clId="{EC52ED4B-9707-490D-A431-BFBFE3BA3604}" dt="2023-12-06T17:33:39.763" v="1317" actId="20577"/>
          <ac:spMkLst>
            <pc:docMk/>
            <pc:sldMk cId="1663769524" sldId="267"/>
            <ac:spMk id="2" creationId="{95A4BAB5-81C7-4A60-BC08-9EB212445501}"/>
          </ac:spMkLst>
        </pc:spChg>
        <pc:spChg chg="mod">
          <ac:chgData name="Vijaya Suresh" userId="599b5bab78aabcb5" providerId="LiveId" clId="{EC52ED4B-9707-490D-A431-BFBFE3BA3604}" dt="2023-12-06T17:27:22.195" v="1296"/>
          <ac:spMkLst>
            <pc:docMk/>
            <pc:sldMk cId="1663769524" sldId="267"/>
            <ac:spMk id="3" creationId="{6891F375-ACB0-45E3-8248-C822D52200BD}"/>
          </ac:spMkLst>
        </pc:spChg>
      </pc:sldChg>
      <pc:sldChg chg="addSp modSp new mod">
        <pc:chgData name="Vijaya Suresh" userId="599b5bab78aabcb5" providerId="LiveId" clId="{EC52ED4B-9707-490D-A431-BFBFE3BA3604}" dt="2023-12-06T17:34:22.777" v="1318" actId="113"/>
        <pc:sldMkLst>
          <pc:docMk/>
          <pc:sldMk cId="3039764876" sldId="268"/>
        </pc:sldMkLst>
        <pc:spChg chg="add mod">
          <ac:chgData name="Vijaya Suresh" userId="599b5bab78aabcb5" providerId="LiveId" clId="{EC52ED4B-9707-490D-A431-BFBFE3BA3604}" dt="2023-12-06T17:34:22.777" v="1318" actId="113"/>
          <ac:spMkLst>
            <pc:docMk/>
            <pc:sldMk cId="3039764876" sldId="268"/>
            <ac:spMk id="2" creationId="{0126E19F-B582-471C-A0D0-A09C3CC56482}"/>
          </ac:spMkLst>
        </pc:spChg>
        <pc:spChg chg="mod">
          <ac:chgData name="Vijaya Suresh" userId="599b5bab78aabcb5" providerId="LiveId" clId="{EC52ED4B-9707-490D-A431-BFBFE3BA3604}" dt="2023-12-06T17:27:22.195" v="1296"/>
          <ac:spMkLst>
            <pc:docMk/>
            <pc:sldMk cId="3039764876" sldId="268"/>
            <ac:spMk id="3" creationId="{90CFD3B0-EDC9-4469-9A57-2F6860382327}"/>
          </ac:spMkLst>
        </pc:spChg>
      </pc:sldChg>
      <pc:sldChg chg="addSp delSp modSp new mod">
        <pc:chgData name="Vijaya Suresh" userId="599b5bab78aabcb5" providerId="LiveId" clId="{EC52ED4B-9707-490D-A431-BFBFE3BA3604}" dt="2023-12-06T17:27:22.195" v="1296"/>
        <pc:sldMkLst>
          <pc:docMk/>
          <pc:sldMk cId="2704705894" sldId="269"/>
        </pc:sldMkLst>
        <pc:spChg chg="mod">
          <ac:chgData name="Vijaya Suresh" userId="599b5bab78aabcb5" providerId="LiveId" clId="{EC52ED4B-9707-490D-A431-BFBFE3BA3604}" dt="2023-12-06T17:27:22.195" v="1296"/>
          <ac:spMkLst>
            <pc:docMk/>
            <pc:sldMk cId="2704705894" sldId="269"/>
            <ac:spMk id="2" creationId="{6327CB25-709A-4D2A-955A-B9EB2FE10B71}"/>
          </ac:spMkLst>
        </pc:spChg>
        <pc:spChg chg="add del">
          <ac:chgData name="Vijaya Suresh" userId="599b5bab78aabcb5" providerId="LiveId" clId="{EC52ED4B-9707-490D-A431-BFBFE3BA3604}" dt="2023-12-05T03:23:46.282" v="491"/>
          <ac:spMkLst>
            <pc:docMk/>
            <pc:sldMk cId="2704705894" sldId="269"/>
            <ac:spMk id="2" creationId="{CC20CAFA-069C-488F-9D01-030D808CB0F3}"/>
          </ac:spMkLst>
        </pc:spChg>
        <pc:spChg chg="add del">
          <ac:chgData name="Vijaya Suresh" userId="599b5bab78aabcb5" providerId="LiveId" clId="{EC52ED4B-9707-490D-A431-BFBFE3BA3604}" dt="2023-12-05T03:23:46.282" v="491"/>
          <ac:spMkLst>
            <pc:docMk/>
            <pc:sldMk cId="2704705894" sldId="269"/>
            <ac:spMk id="3" creationId="{4D257748-0901-46B6-BFCE-ACD47AB2E98B}"/>
          </ac:spMkLst>
        </pc:spChg>
        <pc:spChg chg="add del">
          <ac:chgData name="Vijaya Suresh" userId="599b5bab78aabcb5" providerId="LiveId" clId="{EC52ED4B-9707-490D-A431-BFBFE3BA3604}" dt="2023-12-05T03:23:46.282" v="491"/>
          <ac:spMkLst>
            <pc:docMk/>
            <pc:sldMk cId="2704705894" sldId="269"/>
            <ac:spMk id="4" creationId="{D5D15DB5-F1B9-4310-B428-B2C9A1E68409}"/>
          </ac:spMkLst>
        </pc:spChg>
        <pc:spChg chg="add del">
          <ac:chgData name="Vijaya Suresh" userId="599b5bab78aabcb5" providerId="LiveId" clId="{EC52ED4B-9707-490D-A431-BFBFE3BA3604}" dt="2023-12-05T03:23:46.282" v="491"/>
          <ac:spMkLst>
            <pc:docMk/>
            <pc:sldMk cId="2704705894" sldId="269"/>
            <ac:spMk id="5" creationId="{738C6FE1-4A78-4B9E-B387-0B9C56386A8C}"/>
          </ac:spMkLst>
        </pc:spChg>
        <pc:spChg chg="add del">
          <ac:chgData name="Vijaya Suresh" userId="599b5bab78aabcb5" providerId="LiveId" clId="{EC52ED4B-9707-490D-A431-BFBFE3BA3604}" dt="2023-12-05T03:23:46.282" v="491"/>
          <ac:spMkLst>
            <pc:docMk/>
            <pc:sldMk cId="2704705894" sldId="269"/>
            <ac:spMk id="6" creationId="{384DC1B7-6377-4042-9D6C-32C03AE63BDB}"/>
          </ac:spMkLst>
        </pc:spChg>
        <pc:spChg chg="add del">
          <ac:chgData name="Vijaya Suresh" userId="599b5bab78aabcb5" providerId="LiveId" clId="{EC52ED4B-9707-490D-A431-BFBFE3BA3604}" dt="2023-12-05T03:23:46.282" v="491"/>
          <ac:spMkLst>
            <pc:docMk/>
            <pc:sldMk cId="2704705894" sldId="269"/>
            <ac:spMk id="7" creationId="{541224B9-3FBE-4A2A-9C2B-B97059D30109}"/>
          </ac:spMkLst>
        </pc:spChg>
        <pc:spChg chg="add del">
          <ac:chgData name="Vijaya Suresh" userId="599b5bab78aabcb5" providerId="LiveId" clId="{EC52ED4B-9707-490D-A431-BFBFE3BA3604}" dt="2023-12-05T03:23:46.282" v="491"/>
          <ac:spMkLst>
            <pc:docMk/>
            <pc:sldMk cId="2704705894" sldId="269"/>
            <ac:spMk id="8" creationId="{7362535E-1750-4E04-8872-742DF6982585}"/>
          </ac:spMkLst>
        </pc:spChg>
        <pc:picChg chg="add mod">
          <ac:chgData name="Vijaya Suresh" userId="599b5bab78aabcb5" providerId="LiveId" clId="{EC52ED4B-9707-490D-A431-BFBFE3BA3604}" dt="2023-12-06T17:19:03.979" v="1174" actId="1076"/>
          <ac:picMkLst>
            <pc:docMk/>
            <pc:sldMk cId="2704705894" sldId="269"/>
            <ac:picMk id="9" creationId="{6B623D46-1DF6-471A-87C3-967D5AD5BECD}"/>
          </ac:picMkLst>
        </pc:picChg>
        <pc:picChg chg="add del">
          <ac:chgData name="Vijaya Suresh" userId="599b5bab78aabcb5" providerId="LiveId" clId="{EC52ED4B-9707-490D-A431-BFBFE3BA3604}" dt="2023-12-05T03:23:46.282" v="491"/>
          <ac:picMkLst>
            <pc:docMk/>
            <pc:sldMk cId="2704705894" sldId="269"/>
            <ac:picMk id="4097" creationId="{CE36ACA7-5087-4FAF-AA2D-E2379D2E87C3}"/>
          </ac:picMkLst>
        </pc:picChg>
        <pc:picChg chg="add del">
          <ac:chgData name="Vijaya Suresh" userId="599b5bab78aabcb5" providerId="LiveId" clId="{EC52ED4B-9707-490D-A431-BFBFE3BA3604}" dt="2023-12-05T03:23:46.282" v="491"/>
          <ac:picMkLst>
            <pc:docMk/>
            <pc:sldMk cId="2704705894" sldId="269"/>
            <ac:picMk id="4098" creationId="{5CEFB985-E474-447D-8387-F706BF941E7F}"/>
          </ac:picMkLst>
        </pc:picChg>
        <pc:picChg chg="add del">
          <ac:chgData name="Vijaya Suresh" userId="599b5bab78aabcb5" providerId="LiveId" clId="{EC52ED4B-9707-490D-A431-BFBFE3BA3604}" dt="2023-12-05T03:23:46.282" v="491"/>
          <ac:picMkLst>
            <pc:docMk/>
            <pc:sldMk cId="2704705894" sldId="269"/>
            <ac:picMk id="4099" creationId="{D3B72EF6-598E-4540-9A45-FA10DDB3734C}"/>
          </ac:picMkLst>
        </pc:picChg>
        <pc:picChg chg="add del">
          <ac:chgData name="Vijaya Suresh" userId="599b5bab78aabcb5" providerId="LiveId" clId="{EC52ED4B-9707-490D-A431-BFBFE3BA3604}" dt="2023-12-05T03:23:46.282" v="491"/>
          <ac:picMkLst>
            <pc:docMk/>
            <pc:sldMk cId="2704705894" sldId="269"/>
            <ac:picMk id="4100" creationId="{9361DCF2-F152-458E-847C-F7A146676401}"/>
          </ac:picMkLst>
        </pc:picChg>
        <pc:picChg chg="add del">
          <ac:chgData name="Vijaya Suresh" userId="599b5bab78aabcb5" providerId="LiveId" clId="{EC52ED4B-9707-490D-A431-BFBFE3BA3604}" dt="2023-12-05T03:23:46.282" v="491"/>
          <ac:picMkLst>
            <pc:docMk/>
            <pc:sldMk cId="2704705894" sldId="269"/>
            <ac:picMk id="4101" creationId="{CEF0DFB6-A010-43ED-8740-96054BB7CBF7}"/>
          </ac:picMkLst>
        </pc:picChg>
        <pc:picChg chg="add del">
          <ac:chgData name="Vijaya Suresh" userId="599b5bab78aabcb5" providerId="LiveId" clId="{EC52ED4B-9707-490D-A431-BFBFE3BA3604}" dt="2023-12-05T03:23:46.282" v="491"/>
          <ac:picMkLst>
            <pc:docMk/>
            <pc:sldMk cId="2704705894" sldId="269"/>
            <ac:picMk id="4102" creationId="{C07A27BE-50EB-4226-8F7A-82CD2BFA59C5}"/>
          </ac:picMkLst>
        </pc:picChg>
      </pc:sldChg>
      <pc:sldChg chg="addSp delSp modSp new mod">
        <pc:chgData name="Vijaya Suresh" userId="599b5bab78aabcb5" providerId="LiveId" clId="{EC52ED4B-9707-490D-A431-BFBFE3BA3604}" dt="2023-12-06T17:27:22.195" v="1296"/>
        <pc:sldMkLst>
          <pc:docMk/>
          <pc:sldMk cId="2014125436" sldId="270"/>
        </pc:sldMkLst>
        <pc:spChg chg="mod">
          <ac:chgData name="Vijaya Suresh" userId="599b5bab78aabcb5" providerId="LiveId" clId="{EC52ED4B-9707-490D-A431-BFBFE3BA3604}" dt="2023-12-06T17:27:22.195" v="1296"/>
          <ac:spMkLst>
            <pc:docMk/>
            <pc:sldMk cId="2014125436" sldId="270"/>
            <ac:spMk id="2" creationId="{2C0B0FE0-6561-460A-B649-BD2A3173598D}"/>
          </ac:spMkLst>
        </pc:spChg>
        <pc:spChg chg="add del">
          <ac:chgData name="Vijaya Suresh" userId="599b5bab78aabcb5" providerId="LiveId" clId="{EC52ED4B-9707-490D-A431-BFBFE3BA3604}" dt="2023-12-05T03:24:34.596" v="499"/>
          <ac:spMkLst>
            <pc:docMk/>
            <pc:sldMk cId="2014125436" sldId="270"/>
            <ac:spMk id="2" creationId="{3A9BDD11-9119-4908-9C4A-049B46DDA635}"/>
          </ac:spMkLst>
        </pc:spChg>
        <pc:spChg chg="add del">
          <ac:chgData name="Vijaya Suresh" userId="599b5bab78aabcb5" providerId="LiveId" clId="{EC52ED4B-9707-490D-A431-BFBFE3BA3604}" dt="2023-12-05T03:24:34.596" v="499"/>
          <ac:spMkLst>
            <pc:docMk/>
            <pc:sldMk cId="2014125436" sldId="270"/>
            <ac:spMk id="3" creationId="{66F20A5C-F86B-4C29-85D8-98B4372C9D23}"/>
          </ac:spMkLst>
        </pc:spChg>
        <pc:spChg chg="add del">
          <ac:chgData name="Vijaya Suresh" userId="599b5bab78aabcb5" providerId="LiveId" clId="{EC52ED4B-9707-490D-A431-BFBFE3BA3604}" dt="2023-12-05T03:24:34.596" v="499"/>
          <ac:spMkLst>
            <pc:docMk/>
            <pc:sldMk cId="2014125436" sldId="270"/>
            <ac:spMk id="4" creationId="{482ADAB5-5BFB-4708-9D37-ECC615E81C94}"/>
          </ac:spMkLst>
        </pc:spChg>
        <pc:spChg chg="add del">
          <ac:chgData name="Vijaya Suresh" userId="599b5bab78aabcb5" providerId="LiveId" clId="{EC52ED4B-9707-490D-A431-BFBFE3BA3604}" dt="2023-12-05T03:24:34.596" v="499"/>
          <ac:spMkLst>
            <pc:docMk/>
            <pc:sldMk cId="2014125436" sldId="270"/>
            <ac:spMk id="5" creationId="{DDE0945E-CDE5-4C55-A4C9-3C80E8DB85AF}"/>
          </ac:spMkLst>
        </pc:spChg>
        <pc:spChg chg="add del">
          <ac:chgData name="Vijaya Suresh" userId="599b5bab78aabcb5" providerId="LiveId" clId="{EC52ED4B-9707-490D-A431-BFBFE3BA3604}" dt="2023-12-05T03:24:34.596" v="499"/>
          <ac:spMkLst>
            <pc:docMk/>
            <pc:sldMk cId="2014125436" sldId="270"/>
            <ac:spMk id="6" creationId="{A9B548E2-7215-47AC-A0D8-AE33434A8FCA}"/>
          </ac:spMkLst>
        </pc:spChg>
        <pc:spChg chg="add del">
          <ac:chgData name="Vijaya Suresh" userId="599b5bab78aabcb5" providerId="LiveId" clId="{EC52ED4B-9707-490D-A431-BFBFE3BA3604}" dt="2023-12-05T03:24:34.596" v="499"/>
          <ac:spMkLst>
            <pc:docMk/>
            <pc:sldMk cId="2014125436" sldId="270"/>
            <ac:spMk id="7" creationId="{1F6BD12E-A0C1-4B7A-8523-9E26613529FA}"/>
          </ac:spMkLst>
        </pc:spChg>
        <pc:spChg chg="add del">
          <ac:chgData name="Vijaya Suresh" userId="599b5bab78aabcb5" providerId="LiveId" clId="{EC52ED4B-9707-490D-A431-BFBFE3BA3604}" dt="2023-12-05T03:24:34.596" v="499"/>
          <ac:spMkLst>
            <pc:docMk/>
            <pc:sldMk cId="2014125436" sldId="270"/>
            <ac:spMk id="8" creationId="{7D2DAFD9-7958-4682-B28F-68DDCD93A2C5}"/>
          </ac:spMkLst>
        </pc:spChg>
        <pc:picChg chg="add mod">
          <ac:chgData name="Vijaya Suresh" userId="599b5bab78aabcb5" providerId="LiveId" clId="{EC52ED4B-9707-490D-A431-BFBFE3BA3604}" dt="2023-12-06T17:19:12.620" v="1175" actId="1076"/>
          <ac:picMkLst>
            <pc:docMk/>
            <pc:sldMk cId="2014125436" sldId="270"/>
            <ac:picMk id="9" creationId="{B395F9BE-5E68-4AB7-88B1-782289F4A815}"/>
          </ac:picMkLst>
        </pc:picChg>
        <pc:picChg chg="add del">
          <ac:chgData name="Vijaya Suresh" userId="599b5bab78aabcb5" providerId="LiveId" clId="{EC52ED4B-9707-490D-A431-BFBFE3BA3604}" dt="2023-12-05T03:24:34.596" v="499"/>
          <ac:picMkLst>
            <pc:docMk/>
            <pc:sldMk cId="2014125436" sldId="270"/>
            <ac:picMk id="5121" creationId="{AE72B5D2-170A-439D-843D-7A8AEFAE0013}"/>
          </ac:picMkLst>
        </pc:picChg>
        <pc:picChg chg="add del">
          <ac:chgData name="Vijaya Suresh" userId="599b5bab78aabcb5" providerId="LiveId" clId="{EC52ED4B-9707-490D-A431-BFBFE3BA3604}" dt="2023-12-05T03:24:34.596" v="499"/>
          <ac:picMkLst>
            <pc:docMk/>
            <pc:sldMk cId="2014125436" sldId="270"/>
            <ac:picMk id="5122" creationId="{A3667DD3-4790-4E00-913B-7FE26661AD73}"/>
          </ac:picMkLst>
        </pc:picChg>
        <pc:picChg chg="add del">
          <ac:chgData name="Vijaya Suresh" userId="599b5bab78aabcb5" providerId="LiveId" clId="{EC52ED4B-9707-490D-A431-BFBFE3BA3604}" dt="2023-12-05T03:24:34.596" v="499"/>
          <ac:picMkLst>
            <pc:docMk/>
            <pc:sldMk cId="2014125436" sldId="270"/>
            <ac:picMk id="5123" creationId="{05731F94-4320-471F-8827-9E0E216811A8}"/>
          </ac:picMkLst>
        </pc:picChg>
        <pc:picChg chg="add del">
          <ac:chgData name="Vijaya Suresh" userId="599b5bab78aabcb5" providerId="LiveId" clId="{EC52ED4B-9707-490D-A431-BFBFE3BA3604}" dt="2023-12-05T03:24:34.596" v="499"/>
          <ac:picMkLst>
            <pc:docMk/>
            <pc:sldMk cId="2014125436" sldId="270"/>
            <ac:picMk id="5124" creationId="{12AED43F-A79F-4212-991C-F1C4F2581F78}"/>
          </ac:picMkLst>
        </pc:picChg>
        <pc:picChg chg="add del">
          <ac:chgData name="Vijaya Suresh" userId="599b5bab78aabcb5" providerId="LiveId" clId="{EC52ED4B-9707-490D-A431-BFBFE3BA3604}" dt="2023-12-05T03:24:34.596" v="499"/>
          <ac:picMkLst>
            <pc:docMk/>
            <pc:sldMk cId="2014125436" sldId="270"/>
            <ac:picMk id="5125" creationId="{EBFA74E8-3BB8-4903-895F-432D0C4FA9C4}"/>
          </ac:picMkLst>
        </pc:picChg>
        <pc:picChg chg="add del">
          <ac:chgData name="Vijaya Suresh" userId="599b5bab78aabcb5" providerId="LiveId" clId="{EC52ED4B-9707-490D-A431-BFBFE3BA3604}" dt="2023-12-05T03:24:34.596" v="499"/>
          <ac:picMkLst>
            <pc:docMk/>
            <pc:sldMk cId="2014125436" sldId="270"/>
            <ac:picMk id="5126" creationId="{BD763CE9-07CF-49C1-94BA-3E4E3591E9B6}"/>
          </ac:picMkLst>
        </pc:picChg>
      </pc:sldChg>
      <pc:sldChg chg="addSp modSp new mod">
        <pc:chgData name="Vijaya Suresh" userId="599b5bab78aabcb5" providerId="LiveId" clId="{EC52ED4B-9707-490D-A431-BFBFE3BA3604}" dt="2023-12-06T17:27:22.195" v="1296"/>
        <pc:sldMkLst>
          <pc:docMk/>
          <pc:sldMk cId="3198298025" sldId="271"/>
        </pc:sldMkLst>
        <pc:spChg chg="add mod">
          <ac:chgData name="Vijaya Suresh" userId="599b5bab78aabcb5" providerId="LiveId" clId="{EC52ED4B-9707-490D-A431-BFBFE3BA3604}" dt="2023-12-06T17:26:45.707" v="1294" actId="1076"/>
          <ac:spMkLst>
            <pc:docMk/>
            <pc:sldMk cId="3198298025" sldId="271"/>
            <ac:spMk id="2" creationId="{E9DF5040-65EF-48F7-8D43-39DDBE9F764F}"/>
          </ac:spMkLst>
        </pc:spChg>
        <pc:spChg chg="mod">
          <ac:chgData name="Vijaya Suresh" userId="599b5bab78aabcb5" providerId="LiveId" clId="{EC52ED4B-9707-490D-A431-BFBFE3BA3604}" dt="2023-12-06T17:27:22.195" v="1296"/>
          <ac:spMkLst>
            <pc:docMk/>
            <pc:sldMk cId="3198298025" sldId="271"/>
            <ac:spMk id="3" creationId="{A1EAF3A5-2E8E-488C-9A76-7F856529F9D2}"/>
          </ac:spMkLst>
        </pc:spChg>
      </pc:sldChg>
      <pc:sldChg chg="addSp delSp modSp new mod">
        <pc:chgData name="Vijaya Suresh" userId="599b5bab78aabcb5" providerId="LiveId" clId="{EC52ED4B-9707-490D-A431-BFBFE3BA3604}" dt="2023-12-06T17:27:22.195" v="1296"/>
        <pc:sldMkLst>
          <pc:docMk/>
          <pc:sldMk cId="249161072" sldId="272"/>
        </pc:sldMkLst>
        <pc:spChg chg="mod">
          <ac:chgData name="Vijaya Suresh" userId="599b5bab78aabcb5" providerId="LiveId" clId="{EC52ED4B-9707-490D-A431-BFBFE3BA3604}" dt="2023-12-06T17:27:22.195" v="1296"/>
          <ac:spMkLst>
            <pc:docMk/>
            <pc:sldMk cId="249161072" sldId="272"/>
            <ac:spMk id="4" creationId="{DAEEA71C-8A4C-4779-9ABD-7B66774BA795}"/>
          </ac:spMkLst>
        </pc:spChg>
        <pc:spChg chg="add mod">
          <ac:chgData name="Vijaya Suresh" userId="599b5bab78aabcb5" providerId="LiveId" clId="{EC52ED4B-9707-490D-A431-BFBFE3BA3604}" dt="2023-12-06T17:24:05.215" v="1257" actId="255"/>
          <ac:spMkLst>
            <pc:docMk/>
            <pc:sldMk cId="249161072" sldId="272"/>
            <ac:spMk id="7" creationId="{1A12B9D9-5C7E-4627-97D3-55288D46E7F1}"/>
          </ac:spMkLst>
        </pc:spChg>
        <pc:picChg chg="add del mod">
          <ac:chgData name="Vijaya Suresh" userId="599b5bab78aabcb5" providerId="LiveId" clId="{EC52ED4B-9707-490D-A431-BFBFE3BA3604}" dt="2023-12-06T17:21:29.806" v="1197" actId="478"/>
          <ac:picMkLst>
            <pc:docMk/>
            <pc:sldMk cId="249161072" sldId="272"/>
            <ac:picMk id="2" creationId="{07B5B8C5-18A7-4AC5-A495-54A2821DDBE9}"/>
          </ac:picMkLst>
        </pc:picChg>
        <pc:picChg chg="add del mod">
          <ac:chgData name="Vijaya Suresh" userId="599b5bab78aabcb5" providerId="LiveId" clId="{EC52ED4B-9707-490D-A431-BFBFE3BA3604}" dt="2023-12-06T17:21:31.775" v="1198" actId="478"/>
          <ac:picMkLst>
            <pc:docMk/>
            <pc:sldMk cId="249161072" sldId="272"/>
            <ac:picMk id="3" creationId="{9AC1A483-243A-4AD4-A355-E968553FAD78}"/>
          </ac:picMkLst>
        </pc:picChg>
        <pc:picChg chg="add mod">
          <ac:chgData name="Vijaya Suresh" userId="599b5bab78aabcb5" providerId="LiveId" clId="{EC52ED4B-9707-490D-A431-BFBFE3BA3604}" dt="2023-12-06T17:23:03.517" v="1214" actId="14100"/>
          <ac:picMkLst>
            <pc:docMk/>
            <pc:sldMk cId="249161072" sldId="272"/>
            <ac:picMk id="5" creationId="{1D8D71B0-2FAA-4454-B4A7-8E80B500A715}"/>
          </ac:picMkLst>
        </pc:picChg>
        <pc:picChg chg="add mod">
          <ac:chgData name="Vijaya Suresh" userId="599b5bab78aabcb5" providerId="LiveId" clId="{EC52ED4B-9707-490D-A431-BFBFE3BA3604}" dt="2023-12-06T17:23:09.533" v="1215" actId="14100"/>
          <ac:picMkLst>
            <pc:docMk/>
            <pc:sldMk cId="249161072" sldId="272"/>
            <ac:picMk id="6" creationId="{46583C0B-05B7-4C6D-83D7-6CFA80D5D0C7}"/>
          </ac:picMkLst>
        </pc:picChg>
      </pc:sldChg>
      <pc:sldChg chg="addSp delSp modSp new mod">
        <pc:chgData name="Vijaya Suresh" userId="599b5bab78aabcb5" providerId="LiveId" clId="{EC52ED4B-9707-490D-A431-BFBFE3BA3604}" dt="2023-12-06T17:27:22.195" v="1296"/>
        <pc:sldMkLst>
          <pc:docMk/>
          <pc:sldMk cId="557259781" sldId="273"/>
        </pc:sldMkLst>
        <pc:spChg chg="mod">
          <ac:chgData name="Vijaya Suresh" userId="599b5bab78aabcb5" providerId="LiveId" clId="{EC52ED4B-9707-490D-A431-BFBFE3BA3604}" dt="2023-12-06T17:27:22.195" v="1296"/>
          <ac:spMkLst>
            <pc:docMk/>
            <pc:sldMk cId="557259781" sldId="273"/>
            <ac:spMk id="2" creationId="{064F68CD-BD79-4C3E-8421-73B165CD3F4B}"/>
          </ac:spMkLst>
        </pc:spChg>
        <pc:spChg chg="add del">
          <ac:chgData name="Vijaya Suresh" userId="599b5bab78aabcb5" providerId="LiveId" clId="{EC52ED4B-9707-490D-A431-BFBFE3BA3604}" dt="2023-12-06T17:20:04.963" v="1181"/>
          <ac:spMkLst>
            <pc:docMk/>
            <pc:sldMk cId="557259781" sldId="273"/>
            <ac:spMk id="3" creationId="{CDF09AA3-CF39-48BB-93AE-E0C0001B0F66}"/>
          </ac:spMkLst>
        </pc:spChg>
        <pc:spChg chg="add del">
          <ac:chgData name="Vijaya Suresh" userId="599b5bab78aabcb5" providerId="LiveId" clId="{EC52ED4B-9707-490D-A431-BFBFE3BA3604}" dt="2023-12-06T17:20:04.963" v="1181"/>
          <ac:spMkLst>
            <pc:docMk/>
            <pc:sldMk cId="557259781" sldId="273"/>
            <ac:spMk id="4" creationId="{8164CBEE-369E-4528-899C-E2FF25075BF7}"/>
          </ac:spMkLst>
        </pc:spChg>
        <pc:spChg chg="add del">
          <ac:chgData name="Vijaya Suresh" userId="599b5bab78aabcb5" providerId="LiveId" clId="{EC52ED4B-9707-490D-A431-BFBFE3BA3604}" dt="2023-12-06T17:20:04.963" v="1181"/>
          <ac:spMkLst>
            <pc:docMk/>
            <pc:sldMk cId="557259781" sldId="273"/>
            <ac:spMk id="5" creationId="{790CEF6D-D6FA-4960-8E68-7E501C9D1761}"/>
          </ac:spMkLst>
        </pc:spChg>
        <pc:spChg chg="add del">
          <ac:chgData name="Vijaya Suresh" userId="599b5bab78aabcb5" providerId="LiveId" clId="{EC52ED4B-9707-490D-A431-BFBFE3BA3604}" dt="2023-12-06T17:20:04.963" v="1181"/>
          <ac:spMkLst>
            <pc:docMk/>
            <pc:sldMk cId="557259781" sldId="273"/>
            <ac:spMk id="6" creationId="{2304BB0F-54CF-46AB-821B-52B9C1A60A4D}"/>
          </ac:spMkLst>
        </pc:spChg>
        <pc:spChg chg="add del">
          <ac:chgData name="Vijaya Suresh" userId="599b5bab78aabcb5" providerId="LiveId" clId="{EC52ED4B-9707-490D-A431-BFBFE3BA3604}" dt="2023-12-06T17:20:04.963" v="1181"/>
          <ac:spMkLst>
            <pc:docMk/>
            <pc:sldMk cId="557259781" sldId="273"/>
            <ac:spMk id="7" creationId="{1896ED2A-D589-4EF2-A45A-095F9AF7BE87}"/>
          </ac:spMkLst>
        </pc:spChg>
        <pc:spChg chg="add del">
          <ac:chgData name="Vijaya Suresh" userId="599b5bab78aabcb5" providerId="LiveId" clId="{EC52ED4B-9707-490D-A431-BFBFE3BA3604}" dt="2023-12-06T17:20:04.963" v="1181"/>
          <ac:spMkLst>
            <pc:docMk/>
            <pc:sldMk cId="557259781" sldId="273"/>
            <ac:spMk id="8" creationId="{B9A631F3-6E22-4AE6-816D-280409832368}"/>
          </ac:spMkLst>
        </pc:spChg>
        <pc:spChg chg="add del">
          <ac:chgData name="Vijaya Suresh" userId="599b5bab78aabcb5" providerId="LiveId" clId="{EC52ED4B-9707-490D-A431-BFBFE3BA3604}" dt="2023-12-06T17:20:04.963" v="1181"/>
          <ac:spMkLst>
            <pc:docMk/>
            <pc:sldMk cId="557259781" sldId="273"/>
            <ac:spMk id="9" creationId="{B8A28191-9563-4527-99E5-40A8C9E62C4C}"/>
          </ac:spMkLst>
        </pc:spChg>
        <pc:picChg chg="add mod">
          <ac:chgData name="Vijaya Suresh" userId="599b5bab78aabcb5" providerId="LiveId" clId="{EC52ED4B-9707-490D-A431-BFBFE3BA3604}" dt="2023-12-06T17:20:18.403" v="1186" actId="1076"/>
          <ac:picMkLst>
            <pc:docMk/>
            <pc:sldMk cId="557259781" sldId="273"/>
            <ac:picMk id="10" creationId="{1C56F9DA-BDE3-4D4A-A461-FA6463DD8AC2}"/>
          </ac:picMkLst>
        </pc:picChg>
        <pc:picChg chg="add del">
          <ac:chgData name="Vijaya Suresh" userId="599b5bab78aabcb5" providerId="LiveId" clId="{EC52ED4B-9707-490D-A431-BFBFE3BA3604}" dt="2023-12-06T17:20:04.963" v="1181"/>
          <ac:picMkLst>
            <pc:docMk/>
            <pc:sldMk cId="557259781" sldId="273"/>
            <ac:picMk id="2049" creationId="{09AE9630-A7EB-4DEE-B389-B932E9C42934}"/>
          </ac:picMkLst>
        </pc:picChg>
        <pc:picChg chg="add del">
          <ac:chgData name="Vijaya Suresh" userId="599b5bab78aabcb5" providerId="LiveId" clId="{EC52ED4B-9707-490D-A431-BFBFE3BA3604}" dt="2023-12-06T17:20:04.963" v="1181"/>
          <ac:picMkLst>
            <pc:docMk/>
            <pc:sldMk cId="557259781" sldId="273"/>
            <ac:picMk id="2050" creationId="{BD67AC67-7CDE-48B0-B48F-A1F57FC5CB18}"/>
          </ac:picMkLst>
        </pc:picChg>
        <pc:picChg chg="add del">
          <ac:chgData name="Vijaya Suresh" userId="599b5bab78aabcb5" providerId="LiveId" clId="{EC52ED4B-9707-490D-A431-BFBFE3BA3604}" dt="2023-12-06T17:20:04.963" v="1181"/>
          <ac:picMkLst>
            <pc:docMk/>
            <pc:sldMk cId="557259781" sldId="273"/>
            <ac:picMk id="2051" creationId="{ECFC3CDF-BC23-4D83-849E-0D0A9A2F640E}"/>
          </ac:picMkLst>
        </pc:picChg>
        <pc:picChg chg="add del">
          <ac:chgData name="Vijaya Suresh" userId="599b5bab78aabcb5" providerId="LiveId" clId="{EC52ED4B-9707-490D-A431-BFBFE3BA3604}" dt="2023-12-06T17:20:04.963" v="1181"/>
          <ac:picMkLst>
            <pc:docMk/>
            <pc:sldMk cId="557259781" sldId="273"/>
            <ac:picMk id="2052" creationId="{D0A54607-3436-414F-A2D5-705FF669F45D}"/>
          </ac:picMkLst>
        </pc:picChg>
        <pc:picChg chg="add del">
          <ac:chgData name="Vijaya Suresh" userId="599b5bab78aabcb5" providerId="LiveId" clId="{EC52ED4B-9707-490D-A431-BFBFE3BA3604}" dt="2023-12-06T17:20:04.963" v="1181"/>
          <ac:picMkLst>
            <pc:docMk/>
            <pc:sldMk cId="557259781" sldId="273"/>
            <ac:picMk id="2053" creationId="{A28C89AF-42E4-4733-86FA-4404DC57DC8A}"/>
          </ac:picMkLst>
        </pc:picChg>
        <pc:picChg chg="add del">
          <ac:chgData name="Vijaya Suresh" userId="599b5bab78aabcb5" providerId="LiveId" clId="{EC52ED4B-9707-490D-A431-BFBFE3BA3604}" dt="2023-12-06T17:20:04.963" v="1181"/>
          <ac:picMkLst>
            <pc:docMk/>
            <pc:sldMk cId="557259781" sldId="273"/>
            <ac:picMk id="2054" creationId="{314665E8-2E7C-46D9-88C7-7E6759C95991}"/>
          </ac:picMkLst>
        </pc:picChg>
      </pc:sldChg>
      <pc:sldChg chg="addSp delSp modSp new mod">
        <pc:chgData name="Vijaya Suresh" userId="599b5bab78aabcb5" providerId="LiveId" clId="{EC52ED4B-9707-490D-A431-BFBFE3BA3604}" dt="2023-12-06T17:27:22.195" v="1296"/>
        <pc:sldMkLst>
          <pc:docMk/>
          <pc:sldMk cId="2088734575" sldId="274"/>
        </pc:sldMkLst>
        <pc:spChg chg="mod">
          <ac:chgData name="Vijaya Suresh" userId="599b5bab78aabcb5" providerId="LiveId" clId="{EC52ED4B-9707-490D-A431-BFBFE3BA3604}" dt="2023-12-06T17:27:22.195" v="1296"/>
          <ac:spMkLst>
            <pc:docMk/>
            <pc:sldMk cId="2088734575" sldId="274"/>
            <ac:spMk id="2" creationId="{2826352C-4DB1-4922-A2D1-4366599517E2}"/>
          </ac:spMkLst>
        </pc:spChg>
        <pc:spChg chg="add del">
          <ac:chgData name="Vijaya Suresh" userId="599b5bab78aabcb5" providerId="LiveId" clId="{EC52ED4B-9707-490D-A431-BFBFE3BA3604}" dt="2023-12-06T17:20:54.926" v="1191"/>
          <ac:spMkLst>
            <pc:docMk/>
            <pc:sldMk cId="2088734575" sldId="274"/>
            <ac:spMk id="3" creationId="{F8A1933B-026C-49B5-9F5E-72BA2F064317}"/>
          </ac:spMkLst>
        </pc:spChg>
        <pc:spChg chg="add del">
          <ac:chgData name="Vijaya Suresh" userId="599b5bab78aabcb5" providerId="LiveId" clId="{EC52ED4B-9707-490D-A431-BFBFE3BA3604}" dt="2023-12-06T17:20:54.926" v="1191"/>
          <ac:spMkLst>
            <pc:docMk/>
            <pc:sldMk cId="2088734575" sldId="274"/>
            <ac:spMk id="4" creationId="{C68088BF-77D7-4B80-8979-60F211F8075A}"/>
          </ac:spMkLst>
        </pc:spChg>
        <pc:spChg chg="add del">
          <ac:chgData name="Vijaya Suresh" userId="599b5bab78aabcb5" providerId="LiveId" clId="{EC52ED4B-9707-490D-A431-BFBFE3BA3604}" dt="2023-12-06T17:20:54.926" v="1191"/>
          <ac:spMkLst>
            <pc:docMk/>
            <pc:sldMk cId="2088734575" sldId="274"/>
            <ac:spMk id="5" creationId="{69988C47-ECEC-4CA9-9D5F-D5AF3D74B0D5}"/>
          </ac:spMkLst>
        </pc:spChg>
        <pc:spChg chg="add del">
          <ac:chgData name="Vijaya Suresh" userId="599b5bab78aabcb5" providerId="LiveId" clId="{EC52ED4B-9707-490D-A431-BFBFE3BA3604}" dt="2023-12-06T17:20:54.926" v="1191"/>
          <ac:spMkLst>
            <pc:docMk/>
            <pc:sldMk cId="2088734575" sldId="274"/>
            <ac:spMk id="6" creationId="{8269E650-6422-4F07-BE0D-E736D52EE31D}"/>
          </ac:spMkLst>
        </pc:spChg>
        <pc:spChg chg="add del">
          <ac:chgData name="Vijaya Suresh" userId="599b5bab78aabcb5" providerId="LiveId" clId="{EC52ED4B-9707-490D-A431-BFBFE3BA3604}" dt="2023-12-06T17:20:54.926" v="1191"/>
          <ac:spMkLst>
            <pc:docMk/>
            <pc:sldMk cId="2088734575" sldId="274"/>
            <ac:spMk id="7" creationId="{64C4D8A7-919F-4C89-9A04-CA44E3541464}"/>
          </ac:spMkLst>
        </pc:spChg>
        <pc:spChg chg="add del">
          <ac:chgData name="Vijaya Suresh" userId="599b5bab78aabcb5" providerId="LiveId" clId="{EC52ED4B-9707-490D-A431-BFBFE3BA3604}" dt="2023-12-06T17:20:54.926" v="1191"/>
          <ac:spMkLst>
            <pc:docMk/>
            <pc:sldMk cId="2088734575" sldId="274"/>
            <ac:spMk id="8" creationId="{EE638964-F4DE-4F4D-849E-FD998C1A77C1}"/>
          </ac:spMkLst>
        </pc:spChg>
        <pc:spChg chg="add del">
          <ac:chgData name="Vijaya Suresh" userId="599b5bab78aabcb5" providerId="LiveId" clId="{EC52ED4B-9707-490D-A431-BFBFE3BA3604}" dt="2023-12-06T17:20:54.926" v="1191"/>
          <ac:spMkLst>
            <pc:docMk/>
            <pc:sldMk cId="2088734575" sldId="274"/>
            <ac:spMk id="9" creationId="{F6FF8100-5A27-47E6-B297-4E10138AF086}"/>
          </ac:spMkLst>
        </pc:spChg>
        <pc:picChg chg="add mod">
          <ac:chgData name="Vijaya Suresh" userId="599b5bab78aabcb5" providerId="LiveId" clId="{EC52ED4B-9707-490D-A431-BFBFE3BA3604}" dt="2023-12-06T17:21:05.491" v="1195" actId="14100"/>
          <ac:picMkLst>
            <pc:docMk/>
            <pc:sldMk cId="2088734575" sldId="274"/>
            <ac:picMk id="10" creationId="{C7FC3DB6-A363-42F8-8CBA-99024FE2EC84}"/>
          </ac:picMkLst>
        </pc:picChg>
        <pc:picChg chg="add del">
          <ac:chgData name="Vijaya Suresh" userId="599b5bab78aabcb5" providerId="LiveId" clId="{EC52ED4B-9707-490D-A431-BFBFE3BA3604}" dt="2023-12-06T17:20:54.926" v="1191"/>
          <ac:picMkLst>
            <pc:docMk/>
            <pc:sldMk cId="2088734575" sldId="274"/>
            <ac:picMk id="3073" creationId="{8159D6A8-8313-48D9-B9ED-7A0A764DC1D3}"/>
          </ac:picMkLst>
        </pc:picChg>
        <pc:picChg chg="add del">
          <ac:chgData name="Vijaya Suresh" userId="599b5bab78aabcb5" providerId="LiveId" clId="{EC52ED4B-9707-490D-A431-BFBFE3BA3604}" dt="2023-12-06T17:20:54.926" v="1191"/>
          <ac:picMkLst>
            <pc:docMk/>
            <pc:sldMk cId="2088734575" sldId="274"/>
            <ac:picMk id="3074" creationId="{7DDE2FEF-F78C-4F5A-9127-867E4CCF00CE}"/>
          </ac:picMkLst>
        </pc:picChg>
        <pc:picChg chg="add del">
          <ac:chgData name="Vijaya Suresh" userId="599b5bab78aabcb5" providerId="LiveId" clId="{EC52ED4B-9707-490D-A431-BFBFE3BA3604}" dt="2023-12-06T17:20:54.926" v="1191"/>
          <ac:picMkLst>
            <pc:docMk/>
            <pc:sldMk cId="2088734575" sldId="274"/>
            <ac:picMk id="3075" creationId="{FADF0D45-238F-4C94-9C46-6FD4C34C088C}"/>
          </ac:picMkLst>
        </pc:picChg>
        <pc:picChg chg="add del">
          <ac:chgData name="Vijaya Suresh" userId="599b5bab78aabcb5" providerId="LiveId" clId="{EC52ED4B-9707-490D-A431-BFBFE3BA3604}" dt="2023-12-06T17:20:54.926" v="1191"/>
          <ac:picMkLst>
            <pc:docMk/>
            <pc:sldMk cId="2088734575" sldId="274"/>
            <ac:picMk id="3076" creationId="{E0CE8DC7-B9CA-4B32-83EE-B31883962CCC}"/>
          </ac:picMkLst>
        </pc:picChg>
        <pc:picChg chg="add del">
          <ac:chgData name="Vijaya Suresh" userId="599b5bab78aabcb5" providerId="LiveId" clId="{EC52ED4B-9707-490D-A431-BFBFE3BA3604}" dt="2023-12-06T17:20:54.926" v="1191"/>
          <ac:picMkLst>
            <pc:docMk/>
            <pc:sldMk cId="2088734575" sldId="274"/>
            <ac:picMk id="3077" creationId="{41EF7D36-0A35-49FF-B8F8-1EE4946B2C29}"/>
          </ac:picMkLst>
        </pc:picChg>
        <pc:picChg chg="add del">
          <ac:chgData name="Vijaya Suresh" userId="599b5bab78aabcb5" providerId="LiveId" clId="{EC52ED4B-9707-490D-A431-BFBFE3BA3604}" dt="2023-12-06T17:20:54.926" v="1191"/>
          <ac:picMkLst>
            <pc:docMk/>
            <pc:sldMk cId="2088734575" sldId="274"/>
            <ac:picMk id="3078" creationId="{006D657B-7C82-4DF4-8D61-BEC97E9F494B}"/>
          </ac:picMkLst>
        </pc:picChg>
      </pc:sldChg>
      <pc:sldChg chg="addSp modSp new mod">
        <pc:chgData name="Vijaya Suresh" userId="599b5bab78aabcb5" providerId="LiveId" clId="{EC52ED4B-9707-490D-A431-BFBFE3BA3604}" dt="2023-12-06T17:27:22.195" v="1296"/>
        <pc:sldMkLst>
          <pc:docMk/>
          <pc:sldMk cId="1381363277" sldId="275"/>
        </pc:sldMkLst>
        <pc:spChg chg="mod">
          <ac:chgData name="Vijaya Suresh" userId="599b5bab78aabcb5" providerId="LiveId" clId="{EC52ED4B-9707-490D-A431-BFBFE3BA3604}" dt="2023-12-06T17:27:22.195" v="1296"/>
          <ac:spMkLst>
            <pc:docMk/>
            <pc:sldMk cId="1381363277" sldId="275"/>
            <ac:spMk id="2" creationId="{B02D5F5D-9D7E-4C78-B576-483CFD53A6A6}"/>
          </ac:spMkLst>
        </pc:spChg>
        <pc:spChg chg="add mod">
          <ac:chgData name="Vijaya Suresh" userId="599b5bab78aabcb5" providerId="LiveId" clId="{EC52ED4B-9707-490D-A431-BFBFE3BA3604}" dt="2023-12-06T17:26:07.550" v="1291" actId="122"/>
          <ac:spMkLst>
            <pc:docMk/>
            <pc:sldMk cId="1381363277" sldId="275"/>
            <ac:spMk id="5" creationId="{80B0C45D-7DAD-4447-9F8E-E4A8CB1E0AE4}"/>
          </ac:spMkLst>
        </pc:spChg>
        <pc:picChg chg="add mod">
          <ac:chgData name="Vijaya Suresh" userId="599b5bab78aabcb5" providerId="LiveId" clId="{EC52ED4B-9707-490D-A431-BFBFE3BA3604}" dt="2023-12-06T17:26:20.479" v="1292" actId="1076"/>
          <ac:picMkLst>
            <pc:docMk/>
            <pc:sldMk cId="1381363277" sldId="275"/>
            <ac:picMk id="3" creationId="{D9868AD2-E9CC-4C55-9D38-E22F63FD1A95}"/>
          </ac:picMkLst>
        </pc:picChg>
        <pc:picChg chg="add mod">
          <ac:chgData name="Vijaya Suresh" userId="599b5bab78aabcb5" providerId="LiveId" clId="{EC52ED4B-9707-490D-A431-BFBFE3BA3604}" dt="2023-12-06T17:26:25.684" v="1293" actId="1076"/>
          <ac:picMkLst>
            <pc:docMk/>
            <pc:sldMk cId="1381363277" sldId="275"/>
            <ac:picMk id="4" creationId="{949B66D9-8027-4B6D-8F81-91D74C908811}"/>
          </ac:picMkLst>
        </pc:picChg>
      </pc:sldChg>
      <pc:sldChg chg="addSp modSp new">
        <pc:chgData name="Vijaya Suresh" userId="599b5bab78aabcb5" providerId="LiveId" clId="{EC52ED4B-9707-490D-A431-BFBFE3BA3604}" dt="2023-12-06T17:30:22.486" v="1306" actId="1076"/>
        <pc:sldMkLst>
          <pc:docMk/>
          <pc:sldMk cId="1124005402" sldId="276"/>
        </pc:sldMkLst>
        <pc:picChg chg="add mod">
          <ac:chgData name="Vijaya Suresh" userId="599b5bab78aabcb5" providerId="LiveId" clId="{EC52ED4B-9707-490D-A431-BFBFE3BA3604}" dt="2023-12-06T17:30:22.486" v="1306" actId="1076"/>
          <ac:picMkLst>
            <pc:docMk/>
            <pc:sldMk cId="1124005402" sldId="276"/>
            <ac:picMk id="4098" creationId="{D4E67455-AB45-4C69-BAC5-C43D2DC8C714}"/>
          </ac:picMkLst>
        </pc:picChg>
      </pc:sldChg>
      <pc:sldChg chg="modSp new del">
        <pc:chgData name="Vijaya Suresh" userId="599b5bab78aabcb5" providerId="LiveId" clId="{EC52ED4B-9707-490D-A431-BFBFE3BA3604}" dt="2023-12-06T17:28:16.406" v="1299" actId="47"/>
        <pc:sldMkLst>
          <pc:docMk/>
          <pc:sldMk cId="3890577700" sldId="276"/>
        </pc:sldMkLst>
        <pc:spChg chg="mod">
          <ac:chgData name="Vijaya Suresh" userId="599b5bab78aabcb5" providerId="LiveId" clId="{EC52ED4B-9707-490D-A431-BFBFE3BA3604}" dt="2023-12-06T17:27:22.195" v="1296"/>
          <ac:spMkLst>
            <pc:docMk/>
            <pc:sldMk cId="3890577700" sldId="276"/>
            <ac:spMk id="2" creationId="{C1C70B46-AED7-4A62-9743-5EB6E9599318}"/>
          </ac:spMkLst>
        </pc:spChg>
      </pc:sldChg>
      <pc:sldChg chg="addSp modSp new">
        <pc:chgData name="Vijaya Suresh" userId="599b5bab78aabcb5" providerId="LiveId" clId="{EC52ED4B-9707-490D-A431-BFBFE3BA3604}" dt="2023-12-06T17:31:36.215" v="1308" actId="1076"/>
        <pc:sldMkLst>
          <pc:docMk/>
          <pc:sldMk cId="2287584574" sldId="277"/>
        </pc:sldMkLst>
        <pc:picChg chg="add mod">
          <ac:chgData name="Vijaya Suresh" userId="599b5bab78aabcb5" providerId="LiveId" clId="{EC52ED4B-9707-490D-A431-BFBFE3BA3604}" dt="2023-12-06T17:31:36.215" v="1308" actId="1076"/>
          <ac:picMkLst>
            <pc:docMk/>
            <pc:sldMk cId="2287584574" sldId="277"/>
            <ac:picMk id="5122" creationId="{38AE8411-B8C3-4CA9-9EAB-7C2C22800B82}"/>
          </ac:picMkLst>
        </pc:picChg>
      </pc:sldChg>
    </pc:docChg>
  </pc:docChgLst>
</pc:chgInfo>
</file>

<file path=ppt/media/image1.png>
</file>

<file path=ppt/media/image11.png>
</file>

<file path=ppt/media/image12.png>
</file>

<file path=ppt/media/image13.png>
</file>

<file path=ppt/media/image14.png>
</file>

<file path=ppt/media/image15.jpeg>
</file>

<file path=ppt/media/image16.jpeg>
</file>

<file path=ppt/media/image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230E1-D17C-48C0-86A7-04925BA867CA}" type="datetimeFigureOut">
              <a:rPr lang="en-IN" smtClean="0"/>
              <a:t>06-12-2023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1B6B37-A589-4470-923E-0CA3A7EBDECA}" type="slidenum">
              <a:rPr lang="en-IN" smtClean="0"/>
              <a:t>‹#›</a:t>
            </a:fld>
            <a:endParaRPr lang="en-IN"/>
          </a:p>
        </p:txBody>
      </p:sp>
    </p:spTree>
    <p:extLst>
      <p:ext uri="{BB962C8B-B14F-4D97-AF65-F5344CB8AC3E}">
        <p14:creationId xmlns:p14="http://schemas.microsoft.com/office/powerpoint/2010/main" val="3642237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ED7E78-6C6D-40E1-8600-5FAD8C73DD5C}" type="datetime1">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0CFB5A-AEB8-462C-B6AE-6F2DB255F33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5760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83AF76-29F3-4F87-A994-30D6E63D75BC}" type="datetime1">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2139743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257F33-AAAD-4414-B873-EF557C82C9CA}" type="datetime1">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1829114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BA1CDE-075C-4D59-A820-8830384B2394}" type="datetime1">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1357715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A425BD-9594-43DB-ACB2-26543EC993A3}" type="datetime1">
              <a:rPr lang="en-IN" smtClean="0"/>
              <a:t>06-12-2023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0CFB5A-AEB8-462C-B6AE-6F2DB255F33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6105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1047CBE-B684-420A-A5C0-E25CF377D354}" type="datetime1">
              <a:rPr lang="en-IN" smtClean="0"/>
              <a:t>06-12-2023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314529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F8A49F-6074-4279-910E-F20DE31B2BBC}" type="datetime1">
              <a:rPr lang="en-IN" smtClean="0"/>
              <a:t>06-12-2023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4112278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5CEDE5-0BA9-48F1-BD14-45CFDA0B4378}" type="datetime1">
              <a:rPr lang="en-IN" smtClean="0"/>
              <a:t>06-12-2023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3129380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E2FB9CF-819C-46EF-9D84-15F8EB383264}" type="datetime1">
              <a:rPr lang="en-IN" smtClean="0"/>
              <a:t>06-12-2023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873022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AA1740F-19BE-4B55-821E-C555B156ED36}" type="datetime1">
              <a:rPr lang="en-IN" smtClean="0"/>
              <a:t>06-12-2023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10CFB5A-AEB8-462C-B6AE-6F2DB255F33C}" type="slidenum">
              <a:rPr lang="en-IN" smtClean="0"/>
              <a:t>‹#›</a:t>
            </a:fld>
            <a:endParaRPr lang="en-IN"/>
          </a:p>
        </p:txBody>
      </p:sp>
    </p:spTree>
    <p:extLst>
      <p:ext uri="{BB962C8B-B14F-4D97-AF65-F5344CB8AC3E}">
        <p14:creationId xmlns:p14="http://schemas.microsoft.com/office/powerpoint/2010/main" val="3180557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AD9FAD-18C5-46C2-849B-F7672F94258A}" type="datetime1">
              <a:rPr lang="en-IN" smtClean="0"/>
              <a:t>06-12-2023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0CFB5A-AEB8-462C-B6AE-6F2DB255F33C}" type="slidenum">
              <a:rPr lang="en-IN" smtClean="0"/>
              <a:t>‹#›</a:t>
            </a:fld>
            <a:endParaRPr lang="en-IN"/>
          </a:p>
        </p:txBody>
      </p:sp>
    </p:spTree>
    <p:extLst>
      <p:ext uri="{BB962C8B-B14F-4D97-AF65-F5344CB8AC3E}">
        <p14:creationId xmlns:p14="http://schemas.microsoft.com/office/powerpoint/2010/main" val="1656282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52D7A52-E0BE-4143-A5E6-CBDB9069402E}" type="datetime1">
              <a:rPr lang="en-IN" smtClean="0"/>
              <a:t>06-12-2023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10CFB5A-AEB8-462C-B6AE-6F2DB255F33C}"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487119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192.168.29.251:8501/" TargetMode="External"/><Relationship Id="rId2" Type="http://schemas.openxmlformats.org/officeDocument/2006/relationships/hyperlink" Target="http://localhost:8501/"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A110F-8640-4C9B-B972-EA86E1418D8B}"/>
              </a:ext>
            </a:extLst>
          </p:cNvPr>
          <p:cNvSpPr>
            <a:spLocks noGrp="1"/>
          </p:cNvSpPr>
          <p:nvPr>
            <p:ph type="ctrTitle"/>
          </p:nvPr>
        </p:nvSpPr>
        <p:spPr>
          <a:xfrm>
            <a:off x="1591182" y="1510168"/>
            <a:ext cx="8825658" cy="1111392"/>
          </a:xfrm>
        </p:spPr>
        <p:txBody>
          <a:bodyPr>
            <a:normAutofit fontScale="90000"/>
          </a:bodyPr>
          <a:lstStyle/>
          <a:p>
            <a:pPr algn="ctr"/>
            <a:r>
              <a:rPr lang="en-IN" sz="3600" dirty="0">
                <a:latin typeface="Times New Roman" panose="02020603050405020304" pitchFamily="18" charset="0"/>
                <a:cs typeface="Times New Roman" panose="02020603050405020304" pitchFamily="18" charset="0"/>
              </a:rPr>
              <a:t>VISUAL RECOMMENDATION SYSTEM USING CONVOLUTIONAL NEURAL NETWORK</a:t>
            </a:r>
          </a:p>
        </p:txBody>
      </p:sp>
      <p:sp>
        <p:nvSpPr>
          <p:cNvPr id="3" name="Subtitle 2">
            <a:extLst>
              <a:ext uri="{FF2B5EF4-FFF2-40B4-BE49-F238E27FC236}">
                <a16:creationId xmlns:a16="http://schemas.microsoft.com/office/drawing/2014/main" id="{6F4CF742-D38A-4D57-A431-8606E57B6441}"/>
              </a:ext>
            </a:extLst>
          </p:cNvPr>
          <p:cNvSpPr>
            <a:spLocks noGrp="1"/>
          </p:cNvSpPr>
          <p:nvPr>
            <p:ph type="subTitle" idx="1"/>
          </p:nvPr>
        </p:nvSpPr>
        <p:spPr>
          <a:xfrm>
            <a:off x="5738070" y="4486412"/>
            <a:ext cx="5316334" cy="861420"/>
          </a:xfrm>
        </p:spPr>
        <p:txBody>
          <a:bodyPr>
            <a:noAutofit/>
          </a:bodyPr>
          <a:lstStyle/>
          <a:p>
            <a:pPr algn="r"/>
            <a:r>
              <a:rPr lang="en-IN" sz="2000" dirty="0">
                <a:latin typeface="Times New Roman" panose="02020603050405020304" pitchFamily="18" charset="0"/>
                <a:cs typeface="Times New Roman" panose="02020603050405020304" pitchFamily="18" charset="0"/>
              </a:rPr>
              <a:t>VIJAYALAKSHMI S</a:t>
            </a:r>
          </a:p>
          <a:p>
            <a:pPr algn="r"/>
            <a:r>
              <a:rPr lang="en-IN" sz="2000" dirty="0">
                <a:latin typeface="Times New Roman" panose="02020603050405020304" pitchFamily="18" charset="0"/>
                <a:cs typeface="Times New Roman" panose="02020603050405020304" pitchFamily="18" charset="0"/>
              </a:rPr>
              <a:t>M.Sc. Data analytics</a:t>
            </a:r>
          </a:p>
          <a:p>
            <a:pPr algn="r"/>
            <a:r>
              <a:rPr lang="en-IN" sz="2000" dirty="0">
                <a:latin typeface="Times New Roman" panose="02020603050405020304" pitchFamily="18" charset="0"/>
                <a:cs typeface="Times New Roman" panose="02020603050405020304" pitchFamily="18" charset="0"/>
              </a:rPr>
              <a:t>22CSEG32</a:t>
            </a:r>
          </a:p>
        </p:txBody>
      </p:sp>
    </p:spTree>
    <p:extLst>
      <p:ext uri="{BB962C8B-B14F-4D97-AF65-F5344CB8AC3E}">
        <p14:creationId xmlns:p14="http://schemas.microsoft.com/office/powerpoint/2010/main" val="369839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0D01FC-0065-4405-8B54-372D133F6DE5}"/>
              </a:ext>
            </a:extLst>
          </p:cNvPr>
          <p:cNvSpPr txBox="1"/>
          <p:nvPr/>
        </p:nvSpPr>
        <p:spPr>
          <a:xfrm>
            <a:off x="1361613" y="954247"/>
            <a:ext cx="9468773" cy="3631763"/>
          </a:xfrm>
          <a:prstGeom prst="rect">
            <a:avLst/>
          </a:prstGeom>
          <a:noFill/>
        </p:spPr>
        <p:txBody>
          <a:bodyPr wrap="square" rtlCol="0">
            <a:spAutoFit/>
          </a:bodyPr>
          <a:lstStyle/>
          <a:p>
            <a:pPr algn="just"/>
            <a:r>
              <a:rPr lang="en-IN" b="1" dirty="0">
                <a:latin typeface="Times New Roman" panose="02020603050405020304" pitchFamily="18" charset="0"/>
                <a:cs typeface="Times New Roman" panose="02020603050405020304" pitchFamily="18" charset="0"/>
              </a:rPr>
              <a:t>Similarity Metrics :</a:t>
            </a:r>
          </a:p>
          <a:p>
            <a:pPr algn="just"/>
            <a:r>
              <a:rPr lang="en-IN" b="1" dirty="0">
                <a:latin typeface="Times New Roman" panose="02020603050405020304" pitchFamily="18" charset="0"/>
                <a:cs typeface="Times New Roman" panose="02020603050405020304" pitchFamily="18" charset="0"/>
              </a:rPr>
              <a:t>Cosine Similarity:</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Cosine similarity measures the cosine of the angle between the vectors. </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closer the cosine similarity is to 1, the more similar the vectors are; the closer it is to -1, the more dissimilar they are. </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 content-based recommendation systems, cosine similarity is often used to compare the feature vectors (embeddings) of items. </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Cosine similarity is employed to measure the similarity between fashion product images based on their ResNet50-derived embeddings.</a:t>
            </a:r>
          </a:p>
          <a:p>
            <a:pPr algn="just"/>
            <a:endParaRPr lang="en-IN" sz="1600" dirty="0">
              <a:latin typeface="Times New Roman" panose="02020603050405020304" pitchFamily="18" charset="0"/>
              <a:cs typeface="Times New Roman" panose="02020603050405020304" pitchFamily="18" charset="0"/>
            </a:endParaRPr>
          </a:p>
          <a:p>
            <a:pPr algn="just"/>
            <a:r>
              <a:rPr lang="en-IN" b="1" dirty="0">
                <a:latin typeface="Times New Roman" panose="02020603050405020304" pitchFamily="18" charset="0"/>
                <a:cs typeface="Times New Roman" panose="02020603050405020304" pitchFamily="18" charset="0"/>
              </a:rPr>
              <a:t>Indices Mapping:</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An "Indices Mapping" or "Index Mapping" in the context of recommendation systems refers to the creation of a relationship between the indices of items in the original dataset and their corresponding indices in a similarity or distance matrix.</a:t>
            </a:r>
            <a:endParaRPr lang="en-IN"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85C575E6-542F-4BA7-91DE-588359AD33DA}"/>
              </a:ext>
            </a:extLst>
          </p:cNvPr>
          <p:cNvSpPr>
            <a:spLocks noGrp="1"/>
          </p:cNvSpPr>
          <p:nvPr>
            <p:ph type="sldNum" sz="quarter" idx="12"/>
          </p:nvPr>
        </p:nvSpPr>
        <p:spPr/>
        <p:txBody>
          <a:bodyPr/>
          <a:lstStyle/>
          <a:p>
            <a:fld id="{010CFB5A-AEB8-462C-B6AE-6F2DB255F33C}" type="slidenum">
              <a:rPr lang="en-IN" smtClean="0"/>
              <a:t>10</a:t>
            </a:fld>
            <a:endParaRPr lang="en-IN"/>
          </a:p>
        </p:txBody>
      </p:sp>
    </p:spTree>
    <p:extLst>
      <p:ext uri="{BB962C8B-B14F-4D97-AF65-F5344CB8AC3E}">
        <p14:creationId xmlns:p14="http://schemas.microsoft.com/office/powerpoint/2010/main" val="3779334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A4BAB5-81C7-4A60-BC08-9EB212445501}"/>
              </a:ext>
            </a:extLst>
          </p:cNvPr>
          <p:cNvSpPr txBox="1"/>
          <p:nvPr/>
        </p:nvSpPr>
        <p:spPr>
          <a:xfrm>
            <a:off x="1620548" y="848636"/>
            <a:ext cx="8950904" cy="4339650"/>
          </a:xfrm>
          <a:prstGeom prst="rect">
            <a:avLst/>
          </a:prstGeom>
          <a:noFill/>
        </p:spPr>
        <p:txBody>
          <a:bodyPr wrap="square" rtlCol="0">
            <a:spAutoFit/>
          </a:bodyPr>
          <a:lstStyle/>
          <a:p>
            <a:pPr algn="just"/>
            <a:r>
              <a:rPr lang="en-IN" b="1" dirty="0">
                <a:latin typeface="Times New Roman" panose="02020603050405020304" pitchFamily="18" charset="0"/>
                <a:cs typeface="Times New Roman" panose="02020603050405020304" pitchFamily="18" charset="0"/>
              </a:rPr>
              <a:t>Recommendation for unseen data:</a:t>
            </a:r>
          </a:p>
          <a:p>
            <a:pPr algn="just"/>
            <a:endParaRPr lang="en-IN" b="1" dirty="0">
              <a:latin typeface="Times New Roman" panose="02020603050405020304" pitchFamily="18" charset="0"/>
              <a:cs typeface="Times New Roman" panose="02020603050405020304" pitchFamily="18" charset="0"/>
            </a:endParaRP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Users can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upload</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an image through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web interface</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uploaded image undergoes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pre-processing</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using the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load_image</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function. This function reads the image, resizes it to a predefined size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224x224 pixels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and performs other necessary pre-processing steps.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pre-trained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ResNet50 model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is then used to process the pre-processed image and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extract high-level features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from it. This is achieved by passing the image through the layers of the ResNet50 model up to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GlobalMaxPooling2D</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layer.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embeddings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of the uploaded image are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compared</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with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embeddings of images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in the existing dataset. This is done using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cosine similarity</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cosine similarity between the embeddings of the uploaded image and the embeddings of each image in the dataset is calculated.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top N images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(where N is determined by the user) that have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highest cosine similarity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to the uploaded image are selected. </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These top N images are then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recommended as visually similar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fashion items to the user</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6891F375-ACB0-45E3-8248-C822D52200BD}"/>
              </a:ext>
            </a:extLst>
          </p:cNvPr>
          <p:cNvSpPr>
            <a:spLocks noGrp="1"/>
          </p:cNvSpPr>
          <p:nvPr>
            <p:ph type="sldNum" sz="quarter" idx="12"/>
          </p:nvPr>
        </p:nvSpPr>
        <p:spPr/>
        <p:txBody>
          <a:bodyPr/>
          <a:lstStyle/>
          <a:p>
            <a:fld id="{010CFB5A-AEB8-462C-B6AE-6F2DB255F33C}" type="slidenum">
              <a:rPr lang="en-IN" smtClean="0"/>
              <a:t>11</a:t>
            </a:fld>
            <a:endParaRPr lang="en-IN"/>
          </a:p>
        </p:txBody>
      </p:sp>
    </p:spTree>
    <p:extLst>
      <p:ext uri="{BB962C8B-B14F-4D97-AF65-F5344CB8AC3E}">
        <p14:creationId xmlns:p14="http://schemas.microsoft.com/office/powerpoint/2010/main" val="1663769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26E19F-B582-471C-A0D0-A09C3CC56482}"/>
              </a:ext>
            </a:extLst>
          </p:cNvPr>
          <p:cNvSpPr txBox="1"/>
          <p:nvPr/>
        </p:nvSpPr>
        <p:spPr>
          <a:xfrm>
            <a:off x="1107621" y="556970"/>
            <a:ext cx="9976758" cy="5078313"/>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RESULT AND DISCUSSION</a:t>
            </a:r>
          </a:p>
          <a:p>
            <a:pPr algn="ctr"/>
            <a:endParaRPr lang="en-IN" b="1" dirty="0">
              <a:latin typeface="Times New Roman" panose="02020603050405020304" pitchFamily="18" charset="0"/>
              <a:cs typeface="Times New Roman" panose="02020603050405020304" pitchFamily="18" charset="0"/>
            </a:endParaRPr>
          </a:p>
          <a:p>
            <a:pPr algn="just"/>
            <a:r>
              <a:rPr lang="en-IN" sz="1600" b="1" dirty="0">
                <a:latin typeface="Times New Roman" panose="02020603050405020304" pitchFamily="18" charset="0"/>
                <a:cs typeface="Times New Roman" panose="02020603050405020304" pitchFamily="18" charset="0"/>
              </a:rPr>
              <a:t>The Recommendation system Covers broader categories of Products which include:</a:t>
            </a:r>
          </a:p>
          <a:p>
            <a:pPr algn="just"/>
            <a:r>
              <a:rPr lang="en-IN" sz="1600" b="1" dirty="0">
                <a:latin typeface="Times New Roman" panose="02020603050405020304" pitchFamily="18" charset="0"/>
                <a:cs typeface="Times New Roman" panose="02020603050405020304" pitchFamily="18" charset="0"/>
              </a:rPr>
              <a:t>Apparel: </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Shirts, Jeans, Track Pants, T-shirts, Socks, Casual Shoes, Sweatshirts, Formal Shoes, Sports Shoes, Shorts, Kurtas, Waistcoat, Heels, Flats, Kurta Sets, Skirts, Night suits, Blazers, Trunk, Lounge Pants, Jackets, Bath Robe, Mufflers, Tunics, Sweaters, Tracksuits, Swimwear, Leggings, Jumpsuit, Salwar and Dupatta, Churidar, Gloves</a:t>
            </a:r>
          </a:p>
          <a:p>
            <a:pPr algn="just"/>
            <a:r>
              <a:rPr lang="en-IN" sz="1600" b="1" dirty="0">
                <a:latin typeface="Times New Roman" panose="02020603050405020304" pitchFamily="18" charset="0"/>
                <a:cs typeface="Times New Roman" panose="02020603050405020304" pitchFamily="18" charset="0"/>
              </a:rPr>
              <a:t>Accessories: </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Watches, Belts, Handbags, Shoe Accessories, Bracelet, Sunglasses, Pendant, Earrings, Boxers, Jewellery Set, Lip Gloss, Scarves, Clutches, Shrug, Backpacks, Caps, Trousers, Mobile Pouch, Messenger Bag, Headband, Wristbands</a:t>
            </a:r>
          </a:p>
          <a:p>
            <a:pPr algn="just"/>
            <a:r>
              <a:rPr lang="en-IN" sz="1600" b="1" dirty="0">
                <a:latin typeface="Times New Roman" panose="02020603050405020304" pitchFamily="18" charset="0"/>
                <a:cs typeface="Times New Roman" panose="02020603050405020304" pitchFamily="18" charset="0"/>
              </a:rPr>
              <a:t>Beauty and Personal Care: </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Deodorant, Lipstick, Nail Polish, Perfume and Body Mist, Foundation and Primer, Highlighter and Blush, Compact, Eye Cream, Lip Care, Kajal and Eyeliner, Eyeshadow, Face Scrub and Exfoliator, Mask and Peel</a:t>
            </a:r>
          </a:p>
          <a:p>
            <a:pPr algn="just"/>
            <a:r>
              <a:rPr lang="en-IN" sz="1600" b="1" dirty="0">
                <a:latin typeface="Times New Roman" panose="02020603050405020304" pitchFamily="18" charset="0"/>
                <a:cs typeface="Times New Roman" panose="02020603050405020304" pitchFamily="18" charset="0"/>
              </a:rPr>
              <a:t>Bags and Luggage:</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Laptop Bag, Duffel Bag, Trolley Bag</a:t>
            </a:r>
          </a:p>
          <a:p>
            <a:pPr algn="just"/>
            <a:r>
              <a:rPr lang="en-IN" sz="1600" b="1" dirty="0">
                <a:latin typeface="Times New Roman" panose="02020603050405020304" pitchFamily="18" charset="0"/>
                <a:cs typeface="Times New Roman" panose="02020603050405020304" pitchFamily="18" charset="0"/>
              </a:rPr>
              <a:t>Jewellery: </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Ring, Necklace and Chains, Bangle</a:t>
            </a:r>
          </a:p>
          <a:p>
            <a:pPr algn="just"/>
            <a:r>
              <a:rPr lang="en-IN" sz="1600" b="1" dirty="0">
                <a:latin typeface="Times New Roman" panose="02020603050405020304" pitchFamily="18" charset="0"/>
                <a:cs typeface="Times New Roman" panose="02020603050405020304" pitchFamily="18" charset="0"/>
              </a:rPr>
              <a:t>Health and Wellness: </a:t>
            </a:r>
          </a:p>
          <a:p>
            <a:pPr marL="285750" indent="-285750" algn="just">
              <a:buFont typeface="Wingdings" panose="05000000000000000000" pitchFamily="2" charset="2"/>
              <a:buChar char="§"/>
            </a:pPr>
            <a:r>
              <a:rPr lang="en-IN" sz="1600" dirty="0">
                <a:latin typeface="Times New Roman" panose="02020603050405020304" pitchFamily="18" charset="0"/>
                <a:cs typeface="Times New Roman" panose="02020603050405020304" pitchFamily="18" charset="0"/>
              </a:rPr>
              <a:t>Face Wash and Cleanser, Water Bottle</a:t>
            </a:r>
          </a:p>
          <a:p>
            <a:endParaRPr lang="en-IN"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90CFD3B0-EDC9-4469-9A57-2F6860382327}"/>
              </a:ext>
            </a:extLst>
          </p:cNvPr>
          <p:cNvSpPr>
            <a:spLocks noGrp="1"/>
          </p:cNvSpPr>
          <p:nvPr>
            <p:ph type="sldNum" sz="quarter" idx="12"/>
          </p:nvPr>
        </p:nvSpPr>
        <p:spPr/>
        <p:txBody>
          <a:bodyPr/>
          <a:lstStyle/>
          <a:p>
            <a:fld id="{010CFB5A-AEB8-462C-B6AE-6F2DB255F33C}" type="slidenum">
              <a:rPr lang="en-IN" smtClean="0"/>
              <a:t>12</a:t>
            </a:fld>
            <a:endParaRPr lang="en-IN"/>
          </a:p>
        </p:txBody>
      </p:sp>
    </p:spTree>
    <p:extLst>
      <p:ext uri="{BB962C8B-B14F-4D97-AF65-F5344CB8AC3E}">
        <p14:creationId xmlns:p14="http://schemas.microsoft.com/office/powerpoint/2010/main" val="3039764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B623D46-1DF6-471A-87C3-967D5AD5BECD}"/>
              </a:ext>
            </a:extLst>
          </p:cNvPr>
          <p:cNvPicPr>
            <a:picLocks noChangeAspect="1"/>
          </p:cNvPicPr>
          <p:nvPr/>
        </p:nvPicPr>
        <p:blipFill>
          <a:blip r:embed="rId2"/>
          <a:stretch>
            <a:fillRect/>
          </a:stretch>
        </p:blipFill>
        <p:spPr>
          <a:xfrm>
            <a:off x="3842072" y="260059"/>
            <a:ext cx="4166468" cy="5964574"/>
          </a:xfrm>
          <a:prstGeom prst="rect">
            <a:avLst/>
          </a:prstGeom>
        </p:spPr>
      </p:pic>
      <p:sp>
        <p:nvSpPr>
          <p:cNvPr id="2" name="Slide Number Placeholder 1">
            <a:extLst>
              <a:ext uri="{FF2B5EF4-FFF2-40B4-BE49-F238E27FC236}">
                <a16:creationId xmlns:a16="http://schemas.microsoft.com/office/drawing/2014/main" id="{6327CB25-709A-4D2A-955A-B9EB2FE10B71}"/>
              </a:ext>
            </a:extLst>
          </p:cNvPr>
          <p:cNvSpPr>
            <a:spLocks noGrp="1"/>
          </p:cNvSpPr>
          <p:nvPr>
            <p:ph type="sldNum" sz="quarter" idx="12"/>
          </p:nvPr>
        </p:nvSpPr>
        <p:spPr/>
        <p:txBody>
          <a:bodyPr/>
          <a:lstStyle/>
          <a:p>
            <a:fld id="{010CFB5A-AEB8-462C-B6AE-6F2DB255F33C}" type="slidenum">
              <a:rPr lang="en-IN" smtClean="0"/>
              <a:t>13</a:t>
            </a:fld>
            <a:endParaRPr lang="en-IN"/>
          </a:p>
        </p:txBody>
      </p:sp>
    </p:spTree>
    <p:extLst>
      <p:ext uri="{BB962C8B-B14F-4D97-AF65-F5344CB8AC3E}">
        <p14:creationId xmlns:p14="http://schemas.microsoft.com/office/powerpoint/2010/main" val="2704705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5F9BE-5E68-4AB7-88B1-782289F4A815}"/>
              </a:ext>
            </a:extLst>
          </p:cNvPr>
          <p:cNvPicPr>
            <a:picLocks noChangeAspect="1"/>
          </p:cNvPicPr>
          <p:nvPr/>
        </p:nvPicPr>
        <p:blipFill>
          <a:blip r:embed="rId2"/>
          <a:stretch>
            <a:fillRect/>
          </a:stretch>
        </p:blipFill>
        <p:spPr>
          <a:xfrm>
            <a:off x="3921876" y="151001"/>
            <a:ext cx="4348248" cy="6157206"/>
          </a:xfrm>
          <a:prstGeom prst="rect">
            <a:avLst/>
          </a:prstGeom>
        </p:spPr>
      </p:pic>
      <p:sp>
        <p:nvSpPr>
          <p:cNvPr id="2" name="Slide Number Placeholder 1">
            <a:extLst>
              <a:ext uri="{FF2B5EF4-FFF2-40B4-BE49-F238E27FC236}">
                <a16:creationId xmlns:a16="http://schemas.microsoft.com/office/drawing/2014/main" id="{2C0B0FE0-6561-460A-B649-BD2A3173598D}"/>
              </a:ext>
            </a:extLst>
          </p:cNvPr>
          <p:cNvSpPr>
            <a:spLocks noGrp="1"/>
          </p:cNvSpPr>
          <p:nvPr>
            <p:ph type="sldNum" sz="quarter" idx="12"/>
          </p:nvPr>
        </p:nvSpPr>
        <p:spPr/>
        <p:txBody>
          <a:bodyPr/>
          <a:lstStyle/>
          <a:p>
            <a:fld id="{010CFB5A-AEB8-462C-B6AE-6F2DB255F33C}" type="slidenum">
              <a:rPr lang="en-IN" smtClean="0"/>
              <a:t>14</a:t>
            </a:fld>
            <a:endParaRPr lang="en-IN"/>
          </a:p>
        </p:txBody>
      </p:sp>
    </p:spTree>
    <p:extLst>
      <p:ext uri="{BB962C8B-B14F-4D97-AF65-F5344CB8AC3E}">
        <p14:creationId xmlns:p14="http://schemas.microsoft.com/office/powerpoint/2010/main" val="2014125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4F68CD-BD79-4C3E-8421-73B165CD3F4B}"/>
              </a:ext>
            </a:extLst>
          </p:cNvPr>
          <p:cNvSpPr>
            <a:spLocks noGrp="1"/>
          </p:cNvSpPr>
          <p:nvPr>
            <p:ph type="sldNum" sz="quarter" idx="12"/>
          </p:nvPr>
        </p:nvSpPr>
        <p:spPr/>
        <p:txBody>
          <a:bodyPr/>
          <a:lstStyle/>
          <a:p>
            <a:fld id="{010CFB5A-AEB8-462C-B6AE-6F2DB255F33C}" type="slidenum">
              <a:rPr lang="en-IN" smtClean="0"/>
              <a:t>15</a:t>
            </a:fld>
            <a:endParaRPr lang="en-IN"/>
          </a:p>
        </p:txBody>
      </p:sp>
      <p:pic>
        <p:nvPicPr>
          <p:cNvPr id="10" name="Picture 9">
            <a:extLst>
              <a:ext uri="{FF2B5EF4-FFF2-40B4-BE49-F238E27FC236}">
                <a16:creationId xmlns:a16="http://schemas.microsoft.com/office/drawing/2014/main" id="{1C56F9DA-BDE3-4D4A-A461-FA6463DD8AC2}"/>
              </a:ext>
            </a:extLst>
          </p:cNvPr>
          <p:cNvPicPr>
            <a:picLocks noChangeAspect="1"/>
          </p:cNvPicPr>
          <p:nvPr/>
        </p:nvPicPr>
        <p:blipFill>
          <a:blip r:embed="rId2"/>
          <a:stretch>
            <a:fillRect/>
          </a:stretch>
        </p:blipFill>
        <p:spPr>
          <a:xfrm>
            <a:off x="3654151" y="277585"/>
            <a:ext cx="4362368" cy="6002585"/>
          </a:xfrm>
          <a:prstGeom prst="rect">
            <a:avLst/>
          </a:prstGeom>
        </p:spPr>
      </p:pic>
    </p:spTree>
    <p:extLst>
      <p:ext uri="{BB962C8B-B14F-4D97-AF65-F5344CB8AC3E}">
        <p14:creationId xmlns:p14="http://schemas.microsoft.com/office/powerpoint/2010/main" val="557259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26352C-4DB1-4922-A2D1-4366599517E2}"/>
              </a:ext>
            </a:extLst>
          </p:cNvPr>
          <p:cNvSpPr>
            <a:spLocks noGrp="1"/>
          </p:cNvSpPr>
          <p:nvPr>
            <p:ph type="sldNum" sz="quarter" idx="12"/>
          </p:nvPr>
        </p:nvSpPr>
        <p:spPr/>
        <p:txBody>
          <a:bodyPr/>
          <a:lstStyle/>
          <a:p>
            <a:fld id="{010CFB5A-AEB8-462C-B6AE-6F2DB255F33C}" type="slidenum">
              <a:rPr lang="en-IN" smtClean="0"/>
              <a:t>16</a:t>
            </a:fld>
            <a:endParaRPr lang="en-IN"/>
          </a:p>
        </p:txBody>
      </p:sp>
      <p:pic>
        <p:nvPicPr>
          <p:cNvPr id="10" name="Picture 9">
            <a:extLst>
              <a:ext uri="{FF2B5EF4-FFF2-40B4-BE49-F238E27FC236}">
                <a16:creationId xmlns:a16="http://schemas.microsoft.com/office/drawing/2014/main" id="{C7FC3DB6-A363-42F8-8CBA-99024FE2EC84}"/>
              </a:ext>
            </a:extLst>
          </p:cNvPr>
          <p:cNvPicPr>
            <a:picLocks noChangeAspect="1"/>
          </p:cNvPicPr>
          <p:nvPr/>
        </p:nvPicPr>
        <p:blipFill>
          <a:blip r:embed="rId2"/>
          <a:stretch>
            <a:fillRect/>
          </a:stretch>
        </p:blipFill>
        <p:spPr>
          <a:xfrm>
            <a:off x="3771900" y="157351"/>
            <a:ext cx="4232182" cy="6178135"/>
          </a:xfrm>
          <a:prstGeom prst="rect">
            <a:avLst/>
          </a:prstGeom>
        </p:spPr>
      </p:pic>
    </p:spTree>
    <p:extLst>
      <p:ext uri="{BB962C8B-B14F-4D97-AF65-F5344CB8AC3E}">
        <p14:creationId xmlns:p14="http://schemas.microsoft.com/office/powerpoint/2010/main" val="2088734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DF5040-65EF-48F7-8D43-39DDBE9F764F}"/>
              </a:ext>
            </a:extLst>
          </p:cNvPr>
          <p:cNvSpPr txBox="1"/>
          <p:nvPr/>
        </p:nvSpPr>
        <p:spPr>
          <a:xfrm>
            <a:off x="1948812" y="809660"/>
            <a:ext cx="8160152" cy="431913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Model Deployment:</a:t>
            </a:r>
          </a:p>
          <a:p>
            <a:r>
              <a:rPr lang="en-IN" sz="1600" b="1" dirty="0" err="1">
                <a:latin typeface="Times New Roman" panose="02020603050405020304" pitchFamily="18" charset="0"/>
                <a:cs typeface="Times New Roman" panose="02020603050405020304" pitchFamily="18" charset="0"/>
              </a:rPr>
              <a:t>Streamlit</a:t>
            </a:r>
            <a:r>
              <a:rPr lang="en-IN" sz="1600" b="1"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
            </a:pPr>
            <a:r>
              <a:rPr lang="en-IN" sz="1600" spc="-5" dirty="0" err="1">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Streamlit</a:t>
            </a: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 provides a high-level API that enables the creation of web applications using a few lines of Python code. </a:t>
            </a:r>
          </a:p>
          <a:p>
            <a:pPr marL="285750" indent="-285750">
              <a:buFont typeface="Wingdings" panose="05000000000000000000" pitchFamily="2" charset="2"/>
              <a:buChar char="§"/>
            </a:pP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With </a:t>
            </a:r>
            <a:r>
              <a:rPr lang="en-IN" sz="1600" spc="-5" dirty="0" err="1">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Streamlit</a:t>
            </a: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 you can quickly prototype and iterate on your data applications. The library abstracts away much of the complexity involved in web development, allowing users to focus on the logic and visualization aspects of their applications.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a:p>
            <a:pPr algn="just">
              <a:lnSpc>
                <a:spcPct val="115000"/>
              </a:lnSpc>
              <a:spcBef>
                <a:spcPts val="1130"/>
              </a:spcBef>
            </a:pP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Run the Python file in the terminal using the </a:t>
            </a:r>
            <a:r>
              <a:rPr lang="en-IN" sz="1600" spc="-5" dirty="0" err="1">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streamlit</a:t>
            </a: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 run command. This will generate a link. You can click the link which will take you to the web app.</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Bef>
                <a:spcPts val="1130"/>
              </a:spcBef>
            </a:pP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You can now view your </a:t>
            </a:r>
            <a:r>
              <a:rPr lang="en-IN" sz="1600" spc="-5" dirty="0" err="1">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Streamlit</a:t>
            </a: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 app in your browser.</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Bef>
                <a:spcPts val="1130"/>
              </a:spcBef>
            </a:pP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Local URL: </a:t>
            </a:r>
            <a:r>
              <a:rPr lang="en-IN" sz="1600" u="sng" spc="-5" dirty="0">
                <a:solidFill>
                  <a:srgbClr val="0000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http://localhost:8501</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Bef>
                <a:spcPts val="1130"/>
              </a:spcBef>
            </a:pPr>
            <a:r>
              <a:rPr lang="en-IN" sz="1600" spc="-5" dirty="0">
                <a:solidFill>
                  <a:srgbClr val="242424"/>
                </a:solidFill>
                <a:effectLst/>
                <a:latin typeface="Times New Roman" panose="02020603050405020304" pitchFamily="18" charset="0"/>
                <a:ea typeface="Times New Roman" panose="02020603050405020304" pitchFamily="18" charset="0"/>
                <a:cs typeface="Times New Roman" panose="02020603050405020304" pitchFamily="18" charset="0"/>
              </a:rPr>
              <a:t>Network URL: </a:t>
            </a:r>
            <a:r>
              <a:rPr lang="en-IN" sz="1600" u="sng" spc="-5" dirty="0">
                <a:solidFill>
                  <a:srgbClr val="0000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http://192.168.29.251:8501</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A1EAF3A5-2E8E-488C-9A76-7F856529F9D2}"/>
              </a:ext>
            </a:extLst>
          </p:cNvPr>
          <p:cNvSpPr>
            <a:spLocks noGrp="1"/>
          </p:cNvSpPr>
          <p:nvPr>
            <p:ph type="sldNum" sz="quarter" idx="12"/>
          </p:nvPr>
        </p:nvSpPr>
        <p:spPr/>
        <p:txBody>
          <a:bodyPr/>
          <a:lstStyle/>
          <a:p>
            <a:fld id="{010CFB5A-AEB8-462C-B6AE-6F2DB255F33C}" type="slidenum">
              <a:rPr lang="en-IN" smtClean="0"/>
              <a:t>17</a:t>
            </a:fld>
            <a:endParaRPr lang="en-IN"/>
          </a:p>
        </p:txBody>
      </p:sp>
    </p:spTree>
    <p:extLst>
      <p:ext uri="{BB962C8B-B14F-4D97-AF65-F5344CB8AC3E}">
        <p14:creationId xmlns:p14="http://schemas.microsoft.com/office/powerpoint/2010/main" val="3198298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AEEA71C-8A4C-4779-9ABD-7B66774BA795}"/>
              </a:ext>
            </a:extLst>
          </p:cNvPr>
          <p:cNvSpPr>
            <a:spLocks noGrp="1"/>
          </p:cNvSpPr>
          <p:nvPr>
            <p:ph type="sldNum" sz="quarter" idx="12"/>
          </p:nvPr>
        </p:nvSpPr>
        <p:spPr/>
        <p:txBody>
          <a:bodyPr/>
          <a:lstStyle/>
          <a:p>
            <a:fld id="{010CFB5A-AEB8-462C-B6AE-6F2DB255F33C}" type="slidenum">
              <a:rPr lang="en-IN" smtClean="0"/>
              <a:t>18</a:t>
            </a:fld>
            <a:endParaRPr lang="en-IN"/>
          </a:p>
        </p:txBody>
      </p:sp>
      <p:pic>
        <p:nvPicPr>
          <p:cNvPr id="5" name="Picture 4">
            <a:extLst>
              <a:ext uri="{FF2B5EF4-FFF2-40B4-BE49-F238E27FC236}">
                <a16:creationId xmlns:a16="http://schemas.microsoft.com/office/drawing/2014/main" id="{1D8D71B0-2FAA-4454-B4A7-8E80B500A715}"/>
              </a:ext>
            </a:extLst>
          </p:cNvPr>
          <p:cNvPicPr/>
          <p:nvPr/>
        </p:nvPicPr>
        <p:blipFill>
          <a:blip r:embed="rId2"/>
          <a:stretch>
            <a:fillRect/>
          </a:stretch>
        </p:blipFill>
        <p:spPr>
          <a:xfrm>
            <a:off x="771787" y="2086973"/>
            <a:ext cx="4866090" cy="2377440"/>
          </a:xfrm>
          <a:prstGeom prst="rect">
            <a:avLst/>
          </a:prstGeom>
        </p:spPr>
      </p:pic>
      <p:pic>
        <p:nvPicPr>
          <p:cNvPr id="6" name="Picture 5">
            <a:extLst>
              <a:ext uri="{FF2B5EF4-FFF2-40B4-BE49-F238E27FC236}">
                <a16:creationId xmlns:a16="http://schemas.microsoft.com/office/drawing/2014/main" id="{46583C0B-05B7-4C6D-83D7-6CFA80D5D0C7}"/>
              </a:ext>
            </a:extLst>
          </p:cNvPr>
          <p:cNvPicPr/>
          <p:nvPr/>
        </p:nvPicPr>
        <p:blipFill>
          <a:blip r:embed="rId3"/>
          <a:stretch>
            <a:fillRect/>
          </a:stretch>
        </p:blipFill>
        <p:spPr>
          <a:xfrm>
            <a:off x="6554125" y="2086973"/>
            <a:ext cx="4658358" cy="2377440"/>
          </a:xfrm>
          <a:prstGeom prst="rect">
            <a:avLst/>
          </a:prstGeom>
        </p:spPr>
      </p:pic>
      <p:sp>
        <p:nvSpPr>
          <p:cNvPr id="7" name="TextBox 6">
            <a:extLst>
              <a:ext uri="{FF2B5EF4-FFF2-40B4-BE49-F238E27FC236}">
                <a16:creationId xmlns:a16="http://schemas.microsoft.com/office/drawing/2014/main" id="{1A12B9D9-5C7E-4627-97D3-55288D46E7F1}"/>
              </a:ext>
            </a:extLst>
          </p:cNvPr>
          <p:cNvSpPr txBox="1"/>
          <p:nvPr/>
        </p:nvSpPr>
        <p:spPr>
          <a:xfrm>
            <a:off x="2869035" y="1140903"/>
            <a:ext cx="6149130"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RECOMMENDATION FOR PRODUCTS IN DATASET</a:t>
            </a:r>
          </a:p>
        </p:txBody>
      </p:sp>
    </p:spTree>
    <p:extLst>
      <p:ext uri="{BB962C8B-B14F-4D97-AF65-F5344CB8AC3E}">
        <p14:creationId xmlns:p14="http://schemas.microsoft.com/office/powerpoint/2010/main" val="249161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2D5F5D-9D7E-4C78-B576-483CFD53A6A6}"/>
              </a:ext>
            </a:extLst>
          </p:cNvPr>
          <p:cNvSpPr>
            <a:spLocks noGrp="1"/>
          </p:cNvSpPr>
          <p:nvPr>
            <p:ph type="sldNum" sz="quarter" idx="12"/>
          </p:nvPr>
        </p:nvSpPr>
        <p:spPr/>
        <p:txBody>
          <a:bodyPr/>
          <a:lstStyle/>
          <a:p>
            <a:fld id="{010CFB5A-AEB8-462C-B6AE-6F2DB255F33C}" type="slidenum">
              <a:rPr lang="en-IN" smtClean="0"/>
              <a:t>19</a:t>
            </a:fld>
            <a:endParaRPr lang="en-IN"/>
          </a:p>
        </p:txBody>
      </p:sp>
      <p:pic>
        <p:nvPicPr>
          <p:cNvPr id="3" name="Picture 2">
            <a:extLst>
              <a:ext uri="{FF2B5EF4-FFF2-40B4-BE49-F238E27FC236}">
                <a16:creationId xmlns:a16="http://schemas.microsoft.com/office/drawing/2014/main" id="{D9868AD2-E9CC-4C55-9D38-E22F63FD1A95}"/>
              </a:ext>
            </a:extLst>
          </p:cNvPr>
          <p:cNvPicPr/>
          <p:nvPr/>
        </p:nvPicPr>
        <p:blipFill>
          <a:blip r:embed="rId2"/>
          <a:stretch>
            <a:fillRect/>
          </a:stretch>
        </p:blipFill>
        <p:spPr>
          <a:xfrm>
            <a:off x="596284" y="2112593"/>
            <a:ext cx="5401844" cy="2480309"/>
          </a:xfrm>
          <a:prstGeom prst="rect">
            <a:avLst/>
          </a:prstGeom>
        </p:spPr>
      </p:pic>
      <p:pic>
        <p:nvPicPr>
          <p:cNvPr id="4" name="Picture 3">
            <a:extLst>
              <a:ext uri="{FF2B5EF4-FFF2-40B4-BE49-F238E27FC236}">
                <a16:creationId xmlns:a16="http://schemas.microsoft.com/office/drawing/2014/main" id="{949B66D9-8027-4B6D-8F81-91D74C908811}"/>
              </a:ext>
            </a:extLst>
          </p:cNvPr>
          <p:cNvPicPr/>
          <p:nvPr/>
        </p:nvPicPr>
        <p:blipFill>
          <a:blip r:embed="rId3"/>
          <a:stretch>
            <a:fillRect/>
          </a:stretch>
        </p:blipFill>
        <p:spPr>
          <a:xfrm>
            <a:off x="6749396" y="2188845"/>
            <a:ext cx="4846320" cy="2480310"/>
          </a:xfrm>
          <a:prstGeom prst="rect">
            <a:avLst/>
          </a:prstGeom>
        </p:spPr>
      </p:pic>
      <p:sp>
        <p:nvSpPr>
          <p:cNvPr id="5" name="TextBox 4">
            <a:extLst>
              <a:ext uri="{FF2B5EF4-FFF2-40B4-BE49-F238E27FC236}">
                <a16:creationId xmlns:a16="http://schemas.microsoft.com/office/drawing/2014/main" id="{80B0C45D-7DAD-4447-9F8E-E4A8CB1E0AE4}"/>
              </a:ext>
            </a:extLst>
          </p:cNvPr>
          <p:cNvSpPr txBox="1"/>
          <p:nvPr/>
        </p:nvSpPr>
        <p:spPr>
          <a:xfrm>
            <a:off x="3061982" y="964734"/>
            <a:ext cx="6098796"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RECOMMENDATION FOR UNSEEN DATA</a:t>
            </a:r>
          </a:p>
        </p:txBody>
      </p:sp>
    </p:spTree>
    <p:extLst>
      <p:ext uri="{BB962C8B-B14F-4D97-AF65-F5344CB8AC3E}">
        <p14:creationId xmlns:p14="http://schemas.microsoft.com/office/powerpoint/2010/main" val="1381363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20DA93C-F0C1-4072-8903-7E8C4F047CA1}"/>
              </a:ext>
            </a:extLst>
          </p:cNvPr>
          <p:cNvSpPr txBox="1"/>
          <p:nvPr/>
        </p:nvSpPr>
        <p:spPr>
          <a:xfrm>
            <a:off x="1445703" y="830510"/>
            <a:ext cx="9300594" cy="433965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INTRODUCTION</a:t>
            </a:r>
          </a:p>
          <a:p>
            <a:pPr algn="just"/>
            <a:endParaRPr lang="en-US" b="1"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In response to the surge in E-Commerce platforms, this project addresses the escalating need for sophisticated recommendation systems in online shopping. Recommendation systems have become pivotal in reshaping how consumers interact with products in the dynamic landscape of E-Commerce.</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Visual Appeal's Role:</a:t>
            </a:r>
          </a:p>
          <a:p>
            <a:pPr algn="just"/>
            <a:r>
              <a:rPr lang="en-US" sz="1600" dirty="0">
                <a:latin typeface="Times New Roman" panose="02020603050405020304" pitchFamily="18" charset="0"/>
                <a:cs typeface="Times New Roman" panose="02020603050405020304" pitchFamily="18" charset="0"/>
              </a:rPr>
              <a:t>Recognizing the visual appeal as a decisive factor, the project focuses on enhancing user experience through a Visual Recommendation System.</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Key Approach:</a:t>
            </a:r>
          </a:p>
          <a:p>
            <a:pPr algn="just"/>
            <a:r>
              <a:rPr lang="en-US" sz="1600" dirty="0">
                <a:latin typeface="Times New Roman" panose="02020603050405020304" pitchFamily="18" charset="0"/>
                <a:cs typeface="Times New Roman" panose="02020603050405020304" pitchFamily="18" charset="0"/>
              </a:rPr>
              <a:t>The project proposes and implements a recommendation system that leverages deep learning techniques, specifically employing a </a:t>
            </a:r>
            <a:r>
              <a:rPr lang="en-US" sz="1600" b="1" dirty="0">
                <a:latin typeface="Times New Roman" panose="02020603050405020304" pitchFamily="18" charset="0"/>
                <a:cs typeface="Times New Roman" panose="02020603050405020304" pitchFamily="18" charset="0"/>
              </a:rPr>
              <a:t>pre-trained ResNet50 model </a:t>
            </a:r>
            <a:r>
              <a:rPr lang="en-US" sz="1600" dirty="0">
                <a:latin typeface="Times New Roman" panose="02020603050405020304" pitchFamily="18" charset="0"/>
                <a:cs typeface="Times New Roman" panose="02020603050405020304" pitchFamily="18" charset="0"/>
              </a:rPr>
              <a:t>for visual-based product recommendations.</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Objective:</a:t>
            </a:r>
          </a:p>
          <a:p>
            <a:pPr algn="just"/>
            <a:r>
              <a:rPr lang="en-US" sz="1600" dirty="0">
                <a:latin typeface="Times New Roman" panose="02020603050405020304" pitchFamily="18" charset="0"/>
                <a:cs typeface="Times New Roman" panose="02020603050405020304" pitchFamily="18" charset="0"/>
              </a:rPr>
              <a:t>The primary goal is to provide personalized and visually compelling product recommendations, considering the evolving nature of online shopping preferences.</a:t>
            </a:r>
            <a:endParaRPr lang="en-IN" sz="1600"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6231DDCC-9D8D-4108-AF8C-F630C2AFD2C2}"/>
              </a:ext>
            </a:extLst>
          </p:cNvPr>
          <p:cNvSpPr>
            <a:spLocks noGrp="1"/>
          </p:cNvSpPr>
          <p:nvPr>
            <p:ph type="sldNum" sz="quarter" idx="12"/>
          </p:nvPr>
        </p:nvSpPr>
        <p:spPr/>
        <p:txBody>
          <a:bodyPr/>
          <a:lstStyle/>
          <a:p>
            <a:fld id="{010CFB5A-AEB8-462C-B6AE-6F2DB255F33C}" type="slidenum">
              <a:rPr lang="en-IN" smtClean="0"/>
              <a:t>2</a:t>
            </a:fld>
            <a:endParaRPr lang="en-IN"/>
          </a:p>
        </p:txBody>
      </p:sp>
    </p:spTree>
    <p:extLst>
      <p:ext uri="{BB962C8B-B14F-4D97-AF65-F5344CB8AC3E}">
        <p14:creationId xmlns:p14="http://schemas.microsoft.com/office/powerpoint/2010/main" val="2674455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6CC0AD6-E50F-4B66-8BDA-B4AB6395B528}"/>
              </a:ext>
            </a:extLst>
          </p:cNvPr>
          <p:cNvSpPr>
            <a:spLocks noGrp="1"/>
          </p:cNvSpPr>
          <p:nvPr>
            <p:ph type="sldNum" sz="quarter" idx="12"/>
          </p:nvPr>
        </p:nvSpPr>
        <p:spPr/>
        <p:txBody>
          <a:bodyPr/>
          <a:lstStyle/>
          <a:p>
            <a:fld id="{010CFB5A-AEB8-462C-B6AE-6F2DB255F33C}" type="slidenum">
              <a:rPr lang="en-IN" smtClean="0"/>
              <a:t>20</a:t>
            </a:fld>
            <a:endParaRPr lang="en-IN"/>
          </a:p>
        </p:txBody>
      </p:sp>
      <p:pic>
        <p:nvPicPr>
          <p:cNvPr id="4098" name="Picture 2" descr="Premium Photo | Magnifying glass loupe with sign any questions on the paper  notepad on the blue table.">
            <a:extLst>
              <a:ext uri="{FF2B5EF4-FFF2-40B4-BE49-F238E27FC236}">
                <a16:creationId xmlns:a16="http://schemas.microsoft.com/office/drawing/2014/main" id="{D4E67455-AB45-4C69-BAC5-C43D2DC8C7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3227" y="1147815"/>
            <a:ext cx="6265545" cy="4013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4005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460F04-54DD-40E2-9CE7-962A3AA63CF8}"/>
              </a:ext>
            </a:extLst>
          </p:cNvPr>
          <p:cNvSpPr>
            <a:spLocks noGrp="1"/>
          </p:cNvSpPr>
          <p:nvPr>
            <p:ph type="sldNum" sz="quarter" idx="12"/>
          </p:nvPr>
        </p:nvSpPr>
        <p:spPr/>
        <p:txBody>
          <a:bodyPr/>
          <a:lstStyle/>
          <a:p>
            <a:fld id="{010CFB5A-AEB8-462C-B6AE-6F2DB255F33C}" type="slidenum">
              <a:rPr lang="en-IN" smtClean="0"/>
              <a:t>21</a:t>
            </a:fld>
            <a:endParaRPr lang="en-IN"/>
          </a:p>
        </p:txBody>
      </p:sp>
      <p:pic>
        <p:nvPicPr>
          <p:cNvPr id="5122" name="Picture 2" descr="Thank You Images – Browse 259,697 Stock Photos, Vectors, and Video | Adobe  Stock">
            <a:extLst>
              <a:ext uri="{FF2B5EF4-FFF2-40B4-BE49-F238E27FC236}">
                <a16:creationId xmlns:a16="http://schemas.microsoft.com/office/drawing/2014/main" id="{38AE8411-B8C3-4CA9-9EAB-7C2C22800B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5163" y="1409700"/>
            <a:ext cx="6086475"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7584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337F29-344C-46E5-9015-1999D3C9CB2B}"/>
              </a:ext>
            </a:extLst>
          </p:cNvPr>
          <p:cNvPicPr>
            <a:picLocks noChangeAspect="1"/>
          </p:cNvPicPr>
          <p:nvPr/>
        </p:nvPicPr>
        <p:blipFill>
          <a:blip r:embed="rId2"/>
          <a:stretch>
            <a:fillRect/>
          </a:stretch>
        </p:blipFill>
        <p:spPr>
          <a:xfrm>
            <a:off x="3029824" y="1502504"/>
            <a:ext cx="5785605" cy="3584759"/>
          </a:xfrm>
          <a:prstGeom prst="rect">
            <a:avLst/>
          </a:prstGeom>
        </p:spPr>
      </p:pic>
      <p:sp>
        <p:nvSpPr>
          <p:cNvPr id="4" name="TextBox 3">
            <a:extLst>
              <a:ext uri="{FF2B5EF4-FFF2-40B4-BE49-F238E27FC236}">
                <a16:creationId xmlns:a16="http://schemas.microsoft.com/office/drawing/2014/main" id="{A50F3132-579D-417B-806A-C1DCEDBE2774}"/>
              </a:ext>
            </a:extLst>
          </p:cNvPr>
          <p:cNvSpPr txBox="1"/>
          <p:nvPr/>
        </p:nvSpPr>
        <p:spPr>
          <a:xfrm>
            <a:off x="2508308" y="730501"/>
            <a:ext cx="6828639"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WORKFLOW OF METHODOLOGY USED</a:t>
            </a:r>
          </a:p>
        </p:txBody>
      </p:sp>
      <p:sp>
        <p:nvSpPr>
          <p:cNvPr id="2" name="Slide Number Placeholder 1">
            <a:extLst>
              <a:ext uri="{FF2B5EF4-FFF2-40B4-BE49-F238E27FC236}">
                <a16:creationId xmlns:a16="http://schemas.microsoft.com/office/drawing/2014/main" id="{6EA1CF38-21D2-4D86-BDB0-C37C34928557}"/>
              </a:ext>
            </a:extLst>
          </p:cNvPr>
          <p:cNvSpPr>
            <a:spLocks noGrp="1"/>
          </p:cNvSpPr>
          <p:nvPr>
            <p:ph type="sldNum" sz="quarter" idx="12"/>
          </p:nvPr>
        </p:nvSpPr>
        <p:spPr/>
        <p:txBody>
          <a:bodyPr/>
          <a:lstStyle/>
          <a:p>
            <a:fld id="{010CFB5A-AEB8-462C-B6AE-6F2DB255F33C}" type="slidenum">
              <a:rPr lang="en-IN" smtClean="0"/>
              <a:t>3</a:t>
            </a:fld>
            <a:endParaRPr lang="en-IN"/>
          </a:p>
        </p:txBody>
      </p:sp>
    </p:spTree>
    <p:extLst>
      <p:ext uri="{BB962C8B-B14F-4D97-AF65-F5344CB8AC3E}">
        <p14:creationId xmlns:p14="http://schemas.microsoft.com/office/powerpoint/2010/main" val="819464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6F84F4-CB06-4752-8111-AAB0A7269A24}"/>
              </a:ext>
            </a:extLst>
          </p:cNvPr>
          <p:cNvSpPr txBox="1"/>
          <p:nvPr/>
        </p:nvSpPr>
        <p:spPr>
          <a:xfrm>
            <a:off x="1266738" y="802984"/>
            <a:ext cx="9513115" cy="4715137"/>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METHODOLOGY</a:t>
            </a:r>
          </a:p>
          <a:p>
            <a:pPr algn="ctr"/>
            <a:endParaRPr lang="en-IN" b="1" dirty="0">
              <a:latin typeface="Times New Roman" panose="02020603050405020304" pitchFamily="18" charset="0"/>
              <a:cs typeface="Times New Roman" panose="02020603050405020304" pitchFamily="18" charset="0"/>
            </a:endParaRPr>
          </a:p>
          <a:p>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LANGUAGE USED: </a:t>
            </a:r>
            <a:r>
              <a:rPr lang="en-IN" sz="1600" b="1" dirty="0">
                <a:latin typeface="Times New Roman" panose="02020603050405020304" pitchFamily="18" charset="0"/>
                <a:ea typeface="Calibri" panose="020F0502020204030204" pitchFamily="34" charset="0"/>
                <a:cs typeface="Times New Roman" panose="02020603050405020304" pitchFamily="18" charset="0"/>
              </a:rPr>
              <a:t>PYTHON</a:t>
            </a:r>
          </a:p>
          <a:p>
            <a:endParaRPr lang="en-IN" sz="12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Python is a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versatile, high-level programming language</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known for its simplicity, readability, and extensive ecosystem. Python excels in data science and machine learning, supported by libraries such as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NumPy, Pandas, Matplotlib, and TensorFlow</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making it a go-to language for researchers and analysts.</a:t>
            </a:r>
          </a:p>
          <a:p>
            <a:pPr algn="just"/>
            <a:endParaRPr lang="en-IN" sz="1600" u="sng" dirty="0">
              <a:effectLst/>
              <a:latin typeface="Times New Roman" panose="02020603050405020304" pitchFamily="18" charset="0"/>
              <a:ea typeface="Calibri" panose="020F0502020204030204" pitchFamily="34" charset="0"/>
              <a:cs typeface="Times New Roman" panose="02020603050405020304" pitchFamily="18" charset="0"/>
            </a:endParaRPr>
          </a:p>
          <a:p>
            <a:pPr marL="2571750" lvl="5" indent="-285750" algn="just">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Pandas for Data Handling</a:t>
            </a:r>
          </a:p>
          <a:p>
            <a:pPr marL="2571750" lvl="5" indent="-285750" algn="just">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TensorFlow and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Keras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for training  Deep Learning model</a:t>
            </a:r>
          </a:p>
          <a:p>
            <a:pPr marL="2571750" lvl="5" indent="-285750" algn="just">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Scikit-learn for Machine Learning</a:t>
            </a:r>
          </a:p>
          <a:p>
            <a:pPr marL="2571750" lvl="5" indent="-285750" algn="just">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Matplotlib and </a:t>
            </a: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Plotly</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for Data Visualization</a:t>
            </a:r>
          </a:p>
          <a:p>
            <a:pPr marL="2571750" lvl="5" indent="-285750" algn="just">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OpenCV for Image Processing</a:t>
            </a:r>
          </a:p>
          <a:p>
            <a:pPr marL="2571750" lvl="5" indent="-285750" algn="just">
              <a:lnSpc>
                <a:spcPct val="115000"/>
              </a:lnSpc>
              <a:spcAft>
                <a:spcPts val="1000"/>
              </a:spcAft>
              <a:buFont typeface="Wingdings" panose="05000000000000000000" pitchFamily="2" charset="2"/>
              <a:buChar char="§"/>
            </a:pPr>
            <a:r>
              <a:rPr lang="en-IN" sz="1600" dirty="0" err="1">
                <a:effectLst/>
                <a:latin typeface="Times New Roman" panose="02020603050405020304" pitchFamily="18" charset="0"/>
                <a:ea typeface="Calibri" panose="020F0502020204030204" pitchFamily="34" charset="0"/>
                <a:cs typeface="Times New Roman" panose="02020603050405020304" pitchFamily="18" charset="0"/>
              </a:rPr>
              <a:t>Streamlit</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for Web Application</a:t>
            </a:r>
          </a:p>
          <a:p>
            <a:endParaRPr lang="en-IN" sz="12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7CC60CB3-D3BB-4251-85C9-32265437AB8D}"/>
              </a:ext>
            </a:extLst>
          </p:cNvPr>
          <p:cNvSpPr>
            <a:spLocks noGrp="1"/>
          </p:cNvSpPr>
          <p:nvPr>
            <p:ph type="sldNum" sz="quarter" idx="12"/>
          </p:nvPr>
        </p:nvSpPr>
        <p:spPr/>
        <p:txBody>
          <a:bodyPr/>
          <a:lstStyle/>
          <a:p>
            <a:fld id="{010CFB5A-AEB8-462C-B6AE-6F2DB255F33C}" type="slidenum">
              <a:rPr lang="en-IN" smtClean="0"/>
              <a:t>4</a:t>
            </a:fld>
            <a:endParaRPr lang="en-IN"/>
          </a:p>
        </p:txBody>
      </p:sp>
    </p:spTree>
    <p:extLst>
      <p:ext uri="{BB962C8B-B14F-4D97-AF65-F5344CB8AC3E}">
        <p14:creationId xmlns:p14="http://schemas.microsoft.com/office/powerpoint/2010/main" val="596477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E4EA50-7AD5-4655-A0AD-A703BD770B2A}"/>
              </a:ext>
            </a:extLst>
          </p:cNvPr>
          <p:cNvSpPr txBox="1"/>
          <p:nvPr/>
        </p:nvSpPr>
        <p:spPr>
          <a:xfrm>
            <a:off x="1577129" y="715311"/>
            <a:ext cx="9521505" cy="342046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Data Acquisition:</a:t>
            </a:r>
          </a:p>
          <a:p>
            <a:endParaRPr lang="en-IN" b="1" dirty="0">
              <a:latin typeface="Times New Roman" panose="02020603050405020304" pitchFamily="18" charset="0"/>
              <a:cs typeface="Times New Roman" panose="02020603050405020304" pitchFamily="18" charset="0"/>
            </a:endParaRPr>
          </a:p>
          <a:p>
            <a:pPr lvl="2"/>
            <a:r>
              <a:rPr lang="en-IN" sz="1600" b="1" dirty="0">
                <a:latin typeface="Times New Roman" panose="02020603050405020304" pitchFamily="18" charset="0"/>
                <a:cs typeface="Times New Roman" panose="02020603050405020304" pitchFamily="18" charset="0"/>
              </a:rPr>
              <a:t>Dataset :</a:t>
            </a:r>
            <a:r>
              <a:rPr lang="en-IN" sz="1600" dirty="0">
                <a:latin typeface="Times New Roman" panose="02020603050405020304" pitchFamily="18" charset="0"/>
                <a:cs typeface="Times New Roman" panose="02020603050405020304" pitchFamily="18" charset="0"/>
              </a:rPr>
              <a:t>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Fashion Product Images </a:t>
            </a:r>
            <a:endParaRPr lang="en-IN" sz="1600" dirty="0">
              <a:latin typeface="Times New Roman" panose="02020603050405020304" pitchFamily="18" charset="0"/>
              <a:cs typeface="Times New Roman" panose="02020603050405020304" pitchFamily="18" charset="0"/>
            </a:endParaRPr>
          </a:p>
          <a:p>
            <a:pPr lvl="2"/>
            <a:r>
              <a:rPr lang="en-IN" sz="1600" b="1" dirty="0">
                <a:latin typeface="Times New Roman" panose="02020603050405020304" pitchFamily="18" charset="0"/>
                <a:cs typeface="Times New Roman" panose="02020603050405020304" pitchFamily="18" charset="0"/>
              </a:rPr>
              <a:t>Author:</a:t>
            </a:r>
            <a:r>
              <a:rPr lang="en-IN" sz="1600" dirty="0">
                <a:latin typeface="Times New Roman" panose="02020603050405020304" pitchFamily="18" charset="0"/>
                <a:cs typeface="Times New Roman" panose="02020603050405020304" pitchFamily="18" charset="0"/>
              </a:rPr>
              <a:t>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Param Aggarwal</a:t>
            </a:r>
            <a:endParaRPr lang="en-IN" sz="1600" dirty="0">
              <a:latin typeface="Times New Roman" panose="02020603050405020304" pitchFamily="18" charset="0"/>
              <a:cs typeface="Times New Roman" panose="02020603050405020304" pitchFamily="18" charset="0"/>
            </a:endParaRPr>
          </a:p>
          <a:p>
            <a:pPr lvl="2"/>
            <a:r>
              <a:rPr lang="en-IN" sz="1600" b="1" dirty="0">
                <a:latin typeface="Times New Roman" panose="02020603050405020304" pitchFamily="18" charset="0"/>
                <a:cs typeface="Times New Roman" panose="02020603050405020304" pitchFamily="18" charset="0"/>
              </a:rPr>
              <a:t>Source:</a:t>
            </a:r>
            <a:r>
              <a:rPr lang="en-IN" sz="1600" dirty="0">
                <a:latin typeface="Times New Roman" panose="02020603050405020304" pitchFamily="18" charset="0"/>
                <a:cs typeface="Times New Roman" panose="02020603050405020304" pitchFamily="18" charset="0"/>
              </a:rPr>
              <a:t> Kaggle</a:t>
            </a:r>
          </a:p>
          <a:p>
            <a:pPr lvl="2"/>
            <a:endParaRPr lang="en-IN" sz="1600" dirty="0">
              <a:latin typeface="Times New Roman" panose="02020603050405020304" pitchFamily="18" charset="0"/>
              <a:cs typeface="Times New Roman" panose="02020603050405020304" pitchFamily="18" charset="0"/>
            </a:endParaRPr>
          </a:p>
          <a:p>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primary dataset file,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styles.csv</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was utilized to extract information about fashion products, such as product IDs and category labels. This structured data, combined with the actual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product images</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formed the basis for training the recommendation model.</a:t>
            </a:r>
          </a:p>
          <a:p>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b="1" dirty="0">
                <a:latin typeface="Times New Roman" panose="02020603050405020304" pitchFamily="18" charset="0"/>
                <a:ea typeface="Calibri" panose="020F0502020204030204" pitchFamily="34" charset="0"/>
                <a:cs typeface="Times New Roman" panose="02020603050405020304" pitchFamily="18" charset="0"/>
              </a:rPr>
              <a:t>Data Pre-processing:</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3359779-9853-489E-8336-4C6F9E0A52D6}"/>
              </a:ext>
            </a:extLst>
          </p:cNvPr>
          <p:cNvPicPr>
            <a:picLocks noChangeAspect="1"/>
          </p:cNvPicPr>
          <p:nvPr/>
        </p:nvPicPr>
        <p:blipFill>
          <a:blip r:embed="rId2"/>
          <a:stretch>
            <a:fillRect/>
          </a:stretch>
        </p:blipFill>
        <p:spPr>
          <a:xfrm>
            <a:off x="3492327" y="3504501"/>
            <a:ext cx="5207346" cy="2747706"/>
          </a:xfrm>
          <a:prstGeom prst="rect">
            <a:avLst/>
          </a:prstGeom>
        </p:spPr>
      </p:pic>
      <p:sp>
        <p:nvSpPr>
          <p:cNvPr id="4" name="Slide Number Placeholder 3">
            <a:extLst>
              <a:ext uri="{FF2B5EF4-FFF2-40B4-BE49-F238E27FC236}">
                <a16:creationId xmlns:a16="http://schemas.microsoft.com/office/drawing/2014/main" id="{C8C292A5-E378-4D8E-BA54-9ADFC12D4A3E}"/>
              </a:ext>
            </a:extLst>
          </p:cNvPr>
          <p:cNvSpPr>
            <a:spLocks noGrp="1"/>
          </p:cNvSpPr>
          <p:nvPr>
            <p:ph type="sldNum" sz="quarter" idx="12"/>
          </p:nvPr>
        </p:nvSpPr>
        <p:spPr/>
        <p:txBody>
          <a:bodyPr/>
          <a:lstStyle/>
          <a:p>
            <a:fld id="{010CFB5A-AEB8-462C-B6AE-6F2DB255F33C}" type="slidenum">
              <a:rPr lang="en-IN" smtClean="0"/>
              <a:t>5</a:t>
            </a:fld>
            <a:endParaRPr lang="en-IN"/>
          </a:p>
        </p:txBody>
      </p:sp>
    </p:spTree>
    <p:extLst>
      <p:ext uri="{BB962C8B-B14F-4D97-AF65-F5344CB8AC3E}">
        <p14:creationId xmlns:p14="http://schemas.microsoft.com/office/powerpoint/2010/main" val="3231786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23E551-06D0-4716-A874-8CFA1C37425F}"/>
              </a:ext>
            </a:extLst>
          </p:cNvPr>
          <p:cNvSpPr txBox="1"/>
          <p:nvPr/>
        </p:nvSpPr>
        <p:spPr>
          <a:xfrm>
            <a:off x="998439" y="530135"/>
            <a:ext cx="9949193" cy="30022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Data Exploration:</a:t>
            </a:r>
          </a:p>
          <a:p>
            <a:pPr marL="285750"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loaded data frame is inspected to get an overview of the dataset’s structure. This includes checking the first few rows using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df. head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to understand the column names and data types. Basic statistics, such as the number of rows and columns, are obtained using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df. Shape</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function. Information about missing values, data types, and memory usage is obtained using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df. info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function.</a:t>
            </a:r>
          </a:p>
          <a:p>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IN" b="1" dirty="0">
                <a:effectLst/>
                <a:latin typeface="Times New Roman" panose="02020603050405020304" pitchFamily="18" charset="0"/>
                <a:ea typeface="Calibri" panose="020F0502020204030204" pitchFamily="34" charset="0"/>
                <a:cs typeface="Times New Roman" panose="02020603050405020304" pitchFamily="18" charset="0"/>
              </a:rPr>
              <a:t>Feature Engineering:</a:t>
            </a:r>
          </a:p>
          <a:p>
            <a:pPr marL="285750" indent="-285750">
              <a:lnSpc>
                <a:spcPct val="115000"/>
              </a:lnSpc>
              <a:spcAft>
                <a:spcPts val="1000"/>
              </a:spcAf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Extract relevant features from existing columns or create new features that might be useful for the recommendation model.</a:t>
            </a:r>
          </a:p>
          <a:p>
            <a:pPr>
              <a:lnSpc>
                <a:spcPct val="115000"/>
              </a:lnSpc>
              <a:spcAft>
                <a:spcPts val="1000"/>
              </a:spcAft>
            </a:pPr>
            <a:endParaRPr lang="en-IN" sz="1600" b="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A645B531-9D00-4A98-9D2D-B0D978F42C89}"/>
              </a:ext>
            </a:extLst>
          </p:cNvPr>
          <p:cNvPicPr/>
          <p:nvPr/>
        </p:nvPicPr>
        <p:blipFill>
          <a:blip r:embed="rId2"/>
          <a:stretch>
            <a:fillRect/>
          </a:stretch>
        </p:blipFill>
        <p:spPr>
          <a:xfrm>
            <a:off x="2544175" y="3054195"/>
            <a:ext cx="6306210" cy="2314759"/>
          </a:xfrm>
          <a:prstGeom prst="rect">
            <a:avLst/>
          </a:prstGeom>
        </p:spPr>
      </p:pic>
      <p:sp>
        <p:nvSpPr>
          <p:cNvPr id="4" name="Slide Number Placeholder 3">
            <a:extLst>
              <a:ext uri="{FF2B5EF4-FFF2-40B4-BE49-F238E27FC236}">
                <a16:creationId xmlns:a16="http://schemas.microsoft.com/office/drawing/2014/main" id="{DC9EFDD4-C0C9-4D34-BC67-785B352660C5}"/>
              </a:ext>
            </a:extLst>
          </p:cNvPr>
          <p:cNvSpPr>
            <a:spLocks noGrp="1"/>
          </p:cNvSpPr>
          <p:nvPr>
            <p:ph type="sldNum" sz="quarter" idx="12"/>
          </p:nvPr>
        </p:nvSpPr>
        <p:spPr/>
        <p:txBody>
          <a:bodyPr/>
          <a:lstStyle/>
          <a:p>
            <a:fld id="{010CFB5A-AEB8-462C-B6AE-6F2DB255F33C}" type="slidenum">
              <a:rPr lang="en-IN" smtClean="0"/>
              <a:t>6</a:t>
            </a:fld>
            <a:endParaRPr lang="en-IN"/>
          </a:p>
        </p:txBody>
      </p:sp>
    </p:spTree>
    <p:extLst>
      <p:ext uri="{BB962C8B-B14F-4D97-AF65-F5344CB8AC3E}">
        <p14:creationId xmlns:p14="http://schemas.microsoft.com/office/powerpoint/2010/main" val="3255026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AFE998-FFF0-46B1-A974-CB83F8BE3083}"/>
              </a:ext>
            </a:extLst>
          </p:cNvPr>
          <p:cNvPicPr>
            <a:picLocks noChangeAspect="1"/>
          </p:cNvPicPr>
          <p:nvPr/>
        </p:nvPicPr>
        <p:blipFill>
          <a:blip r:embed="rId2"/>
          <a:stretch>
            <a:fillRect/>
          </a:stretch>
        </p:blipFill>
        <p:spPr>
          <a:xfrm>
            <a:off x="2608975" y="1142462"/>
            <a:ext cx="5446133" cy="4856618"/>
          </a:xfrm>
          <a:prstGeom prst="rect">
            <a:avLst/>
          </a:prstGeom>
        </p:spPr>
      </p:pic>
      <p:sp>
        <p:nvSpPr>
          <p:cNvPr id="6" name="TextBox 5">
            <a:extLst>
              <a:ext uri="{FF2B5EF4-FFF2-40B4-BE49-F238E27FC236}">
                <a16:creationId xmlns:a16="http://schemas.microsoft.com/office/drawing/2014/main" id="{053A4538-5CFC-421D-96DB-D97E5F9CDE46}"/>
              </a:ext>
            </a:extLst>
          </p:cNvPr>
          <p:cNvSpPr txBox="1"/>
          <p:nvPr/>
        </p:nvSpPr>
        <p:spPr>
          <a:xfrm>
            <a:off x="1661021" y="489588"/>
            <a:ext cx="4077049"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Visualization for Selected Columns:</a:t>
            </a:r>
          </a:p>
        </p:txBody>
      </p:sp>
      <p:sp>
        <p:nvSpPr>
          <p:cNvPr id="2" name="Slide Number Placeholder 1">
            <a:extLst>
              <a:ext uri="{FF2B5EF4-FFF2-40B4-BE49-F238E27FC236}">
                <a16:creationId xmlns:a16="http://schemas.microsoft.com/office/drawing/2014/main" id="{36A9DC0E-3140-4118-BB04-B8EB66FA9F25}"/>
              </a:ext>
            </a:extLst>
          </p:cNvPr>
          <p:cNvSpPr>
            <a:spLocks noGrp="1"/>
          </p:cNvSpPr>
          <p:nvPr>
            <p:ph type="sldNum" sz="quarter" idx="12"/>
          </p:nvPr>
        </p:nvSpPr>
        <p:spPr/>
        <p:txBody>
          <a:bodyPr/>
          <a:lstStyle/>
          <a:p>
            <a:fld id="{010CFB5A-AEB8-462C-B6AE-6F2DB255F33C}" type="slidenum">
              <a:rPr lang="en-IN" smtClean="0"/>
              <a:t>7</a:t>
            </a:fld>
            <a:endParaRPr lang="en-IN"/>
          </a:p>
        </p:txBody>
      </p:sp>
    </p:spTree>
    <p:extLst>
      <p:ext uri="{BB962C8B-B14F-4D97-AF65-F5344CB8AC3E}">
        <p14:creationId xmlns:p14="http://schemas.microsoft.com/office/powerpoint/2010/main" val="3360508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3929EF-A5D1-4B28-A7DC-464C7B81CB80}"/>
              </a:ext>
            </a:extLst>
          </p:cNvPr>
          <p:cNvSpPr txBox="1"/>
          <p:nvPr/>
        </p:nvSpPr>
        <p:spPr>
          <a:xfrm>
            <a:off x="1753499" y="933426"/>
            <a:ext cx="8363624" cy="1661993"/>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Image Data:</a:t>
            </a:r>
          </a:p>
          <a:p>
            <a:endParaRPr lang="en-IN" b="1" dirty="0">
              <a:latin typeface="Times New Roman" panose="02020603050405020304" pitchFamily="18" charset="0"/>
              <a:cs typeface="Times New Roman" panose="02020603050405020304" pitchFamily="18" charset="0"/>
            </a:endParaRPr>
          </a:p>
          <a:p>
            <a:pPr marL="742950" lvl="1" indent="-285750">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600" b="1" dirty="0" err="1">
                <a:effectLst/>
                <a:latin typeface="Times New Roman" panose="02020603050405020304" pitchFamily="18" charset="0"/>
                <a:ea typeface="Calibri" panose="020F0502020204030204" pitchFamily="34" charset="0"/>
                <a:cs typeface="Times New Roman" panose="02020603050405020304" pitchFamily="18" charset="0"/>
              </a:rPr>
              <a:t>load_image</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function includes resizing to ensure uniformity in image dimensions. </a:t>
            </a:r>
          </a:p>
          <a:p>
            <a:pPr marL="742950" lvl="1" indent="-285750">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resizing factor is applied to control the size of the images. </a:t>
            </a:r>
          </a:p>
          <a:p>
            <a:pPr marL="742950" lvl="1" indent="-285750">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A mechanism is implemented to detect and skip duplicate images before processing.</a:t>
            </a:r>
          </a:p>
          <a:p>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B4FCF78-7247-46EE-8A18-DED6C03D3563}"/>
              </a:ext>
            </a:extLst>
          </p:cNvPr>
          <p:cNvPicPr>
            <a:picLocks noChangeAspect="1"/>
          </p:cNvPicPr>
          <p:nvPr/>
        </p:nvPicPr>
        <p:blipFill>
          <a:blip r:embed="rId2"/>
          <a:stretch>
            <a:fillRect/>
          </a:stretch>
        </p:blipFill>
        <p:spPr>
          <a:xfrm>
            <a:off x="2984990" y="2692492"/>
            <a:ext cx="5730240" cy="2090928"/>
          </a:xfrm>
          <a:prstGeom prst="rect">
            <a:avLst/>
          </a:prstGeom>
        </p:spPr>
      </p:pic>
      <p:sp>
        <p:nvSpPr>
          <p:cNvPr id="3" name="Slide Number Placeholder 2">
            <a:extLst>
              <a:ext uri="{FF2B5EF4-FFF2-40B4-BE49-F238E27FC236}">
                <a16:creationId xmlns:a16="http://schemas.microsoft.com/office/drawing/2014/main" id="{997269DA-DCD6-4A83-BA99-29A3B83DDF9E}"/>
              </a:ext>
            </a:extLst>
          </p:cNvPr>
          <p:cNvSpPr>
            <a:spLocks noGrp="1"/>
          </p:cNvSpPr>
          <p:nvPr>
            <p:ph type="sldNum" sz="quarter" idx="12"/>
          </p:nvPr>
        </p:nvSpPr>
        <p:spPr/>
        <p:txBody>
          <a:bodyPr/>
          <a:lstStyle/>
          <a:p>
            <a:fld id="{010CFB5A-AEB8-462C-B6AE-6F2DB255F33C}" type="slidenum">
              <a:rPr lang="en-IN" smtClean="0"/>
              <a:t>8</a:t>
            </a:fld>
            <a:endParaRPr lang="en-IN"/>
          </a:p>
        </p:txBody>
      </p:sp>
    </p:spTree>
    <p:extLst>
      <p:ext uri="{BB962C8B-B14F-4D97-AF65-F5344CB8AC3E}">
        <p14:creationId xmlns:p14="http://schemas.microsoft.com/office/powerpoint/2010/main" val="1289836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63EEE9-6A38-44DD-95C4-505E78651519}"/>
              </a:ext>
            </a:extLst>
          </p:cNvPr>
          <p:cNvSpPr txBox="1"/>
          <p:nvPr/>
        </p:nvSpPr>
        <p:spPr>
          <a:xfrm>
            <a:off x="1300894" y="591721"/>
            <a:ext cx="9420236" cy="5262979"/>
          </a:xfrm>
          <a:prstGeom prst="rect">
            <a:avLst/>
          </a:prstGeom>
          <a:noFill/>
        </p:spPr>
        <p:txBody>
          <a:bodyPr wrap="square" rtlCol="0">
            <a:spAutoFit/>
          </a:bodyPr>
          <a:lstStyle/>
          <a:p>
            <a:pPr algn="just"/>
            <a:r>
              <a:rPr lang="en-IN" sz="1600" b="1" dirty="0">
                <a:latin typeface="Times New Roman" panose="02020603050405020304" pitchFamily="18" charset="0"/>
                <a:cs typeface="Times New Roman" panose="02020603050405020304" pitchFamily="18" charset="0"/>
              </a:rPr>
              <a:t>Model Architecture:</a:t>
            </a:r>
          </a:p>
          <a:p>
            <a:pPr algn="just"/>
            <a:endParaRPr lang="en-IN" sz="1600" b="1" dirty="0">
              <a:latin typeface="Times New Roman" panose="02020603050405020304" pitchFamily="18" charset="0"/>
              <a:cs typeface="Times New Roman" panose="02020603050405020304" pitchFamily="18" charset="0"/>
            </a:endParaRP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ResNet50 model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is loaded with weights pre-trained on the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ImageNet dataset</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The weights of the pre-trained layers in the ResNet50 model are frozen to prevent them from being updated during training. This is done to retain the knowledge learned from the ImageNet dataset.</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 </a:t>
            </a:r>
            <a:r>
              <a:rPr lang="en-IN" sz="1600" b="1" dirty="0">
                <a:effectLst/>
                <a:latin typeface="Times New Roman" panose="02020603050405020304" pitchFamily="18" charset="0"/>
                <a:ea typeface="Calibri" panose="020F0502020204030204" pitchFamily="34" charset="0"/>
                <a:cs typeface="Times New Roman" panose="02020603050405020304" pitchFamily="18" charset="0"/>
              </a:rPr>
              <a:t>Global Max Pooling 2D </a:t>
            </a: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layer is added on top of the ResNet50 model. This layer reduces the spatial dimensions of the output and captures the most important features from each feature map.</a:t>
            </a:r>
          </a:p>
          <a:p>
            <a:pPr algn="just"/>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6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600" b="1" dirty="0">
                <a:latin typeface="Times New Roman" panose="02020603050405020304" pitchFamily="18" charset="0"/>
                <a:ea typeface="Calibri" panose="020F0502020204030204" pitchFamily="34" charset="0"/>
                <a:cs typeface="Times New Roman" panose="02020603050405020304" pitchFamily="18" charset="0"/>
              </a:rPr>
              <a:t>Feature Extraction:</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The feature extraction process involves leveraging the ResNet50 model's ability to capture hierarchical features from images and customizing it for the specific task of fashion recommendation by adding a global max pooling layer.</a:t>
            </a:r>
          </a:p>
          <a:p>
            <a:pPr marL="742950" lvl="1" indent="-285750" algn="just">
              <a:buFont typeface="Wingdings" panose="05000000000000000000" pitchFamily="2" charset="2"/>
              <a:buChar char="§"/>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The resulting features are used to calculate similarity matrix for image recommendations.</a:t>
            </a:r>
          </a:p>
          <a:p>
            <a:pPr algn="just"/>
            <a:endParaRPr lang="en-IN" sz="1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AB0F183-433C-4B8D-A493-FBE38C5EC6AF}"/>
              </a:ext>
            </a:extLst>
          </p:cNvPr>
          <p:cNvPicPr>
            <a:picLocks noChangeAspect="1"/>
          </p:cNvPicPr>
          <p:nvPr/>
        </p:nvPicPr>
        <p:blipFill>
          <a:blip r:embed="rId2"/>
          <a:stretch>
            <a:fillRect/>
          </a:stretch>
        </p:blipFill>
        <p:spPr>
          <a:xfrm>
            <a:off x="3823500" y="2532086"/>
            <a:ext cx="3742665" cy="1602687"/>
          </a:xfrm>
          <a:prstGeom prst="rect">
            <a:avLst/>
          </a:prstGeom>
        </p:spPr>
      </p:pic>
      <p:sp>
        <p:nvSpPr>
          <p:cNvPr id="3" name="Slide Number Placeholder 2">
            <a:extLst>
              <a:ext uri="{FF2B5EF4-FFF2-40B4-BE49-F238E27FC236}">
                <a16:creationId xmlns:a16="http://schemas.microsoft.com/office/drawing/2014/main" id="{68EFB284-ED2E-4FDE-8260-9513897A900B}"/>
              </a:ext>
            </a:extLst>
          </p:cNvPr>
          <p:cNvSpPr>
            <a:spLocks noGrp="1"/>
          </p:cNvSpPr>
          <p:nvPr>
            <p:ph type="sldNum" sz="quarter" idx="12"/>
          </p:nvPr>
        </p:nvSpPr>
        <p:spPr/>
        <p:txBody>
          <a:bodyPr/>
          <a:lstStyle/>
          <a:p>
            <a:fld id="{010CFB5A-AEB8-462C-B6AE-6F2DB255F33C}" type="slidenum">
              <a:rPr lang="en-IN" smtClean="0"/>
              <a:t>9</a:t>
            </a:fld>
            <a:endParaRPr lang="en-IN"/>
          </a:p>
        </p:txBody>
      </p:sp>
    </p:spTree>
    <p:extLst>
      <p:ext uri="{BB962C8B-B14F-4D97-AF65-F5344CB8AC3E}">
        <p14:creationId xmlns:p14="http://schemas.microsoft.com/office/powerpoint/2010/main" val="3870655020"/>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260</TotalTime>
  <Words>1260</Words>
  <Application>Microsoft Office PowerPoint</Application>
  <PresentationFormat>Widescreen</PresentationFormat>
  <Paragraphs>128</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Retrospect</vt:lpstr>
      <vt:lpstr>VISUAL RECOMMENDATION SYSTEM USING CONVOLUTIONAL 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Vijaya Suresh</dc:creator>
  <cp:lastModifiedBy>Vijaya Suresh</cp:lastModifiedBy>
  <cp:revision>18</cp:revision>
  <dcterms:created xsi:type="dcterms:W3CDTF">2023-12-04T12:45:05Z</dcterms:created>
  <dcterms:modified xsi:type="dcterms:W3CDTF">2023-12-06T17:34:31Z</dcterms:modified>
</cp:coreProperties>
</file>

<file path=docProps/thumbnail.jpeg>
</file>